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3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4"/>
    <p:sldMasterId id="2147483755" r:id="rId5"/>
    <p:sldMasterId id="2147483799" r:id="rId6"/>
    <p:sldMasterId id="2147483843" r:id="rId7"/>
    <p:sldMasterId id="2147483887" r:id="rId8"/>
  </p:sldMasterIdLst>
  <p:notesMasterIdLst>
    <p:notesMasterId r:id="rId26"/>
  </p:notesMasterIdLst>
  <p:handoutMasterIdLst>
    <p:handoutMasterId r:id="rId27"/>
  </p:handoutMasterIdLst>
  <p:sldIdLst>
    <p:sldId id="257" r:id="rId9"/>
    <p:sldId id="274" r:id="rId10"/>
    <p:sldId id="259" r:id="rId11"/>
    <p:sldId id="260" r:id="rId12"/>
    <p:sldId id="261" r:id="rId13"/>
    <p:sldId id="262" r:id="rId14"/>
    <p:sldId id="266" r:id="rId15"/>
    <p:sldId id="263" r:id="rId16"/>
    <p:sldId id="264" r:id="rId17"/>
    <p:sldId id="267" r:id="rId18"/>
    <p:sldId id="265" r:id="rId19"/>
    <p:sldId id="268" r:id="rId20"/>
    <p:sldId id="269" r:id="rId21"/>
    <p:sldId id="270" r:id="rId22"/>
    <p:sldId id="271" r:id="rId23"/>
    <p:sldId id="272" r:id="rId24"/>
    <p:sldId id="273" r:id="rId25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C3C536-1268-4B7C-1C84-0AC67BB62333}" name="Janet Chen" initials="JC" userId="S::Janet.Chen@itechart-group.com::4ec262f5-edb9-4911-a36d-044c53ddc4e1" providerId="AD"/>
  <p188:author id="{52594F65-9D3C-E4E1-8C8B-8D4775A634D1}" name="Jenny Makarchik" initials="JM" userId="S::jenny.makarchik@itechart-group.com::816dbb7a-9a59-450b-a7af-bc67b31d70c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BFC"/>
    <a:srgbClr val="101C57"/>
    <a:srgbClr val="0B4912"/>
    <a:srgbClr val="D0FC53"/>
    <a:srgbClr val="004051"/>
    <a:srgbClr val="5AFB7A"/>
    <a:srgbClr val="52002D"/>
    <a:srgbClr val="FF6FFF"/>
    <a:srgbClr val="39175B"/>
    <a:srgbClr val="EBE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4E3A39-280B-4B00-A5D0-97BA4D596A39}" v="21" dt="2024-12-04T16:07:54.306"/>
  </p1510:revLst>
</p1510:revInfo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90"/>
  </p:normalViewPr>
  <p:slideViewPr>
    <p:cSldViewPr snapToGrid="0">
      <p:cViewPr varScale="1">
        <p:scale>
          <a:sx n="59" d="100"/>
          <a:sy n="59" d="100"/>
        </p:scale>
        <p:origin x="6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aksandr Kastseryn" userId="bd6ef6db-e8d0-433f-8488-1a868c20a6ef" providerId="ADAL" clId="{AF4E3A39-280B-4B00-A5D0-97BA4D596A39}"/>
    <pc:docChg chg="undo custSel addSld delSld modSld sldOrd delMainMaster">
      <pc:chgData name="Aliaksandr Kastseryn" userId="bd6ef6db-e8d0-433f-8488-1a868c20a6ef" providerId="ADAL" clId="{AF4E3A39-280B-4B00-A5D0-97BA4D596A39}" dt="2024-12-04T16:22:10.771" v="640" actId="2710"/>
      <pc:docMkLst>
        <pc:docMk/>
      </pc:docMkLst>
      <pc:sldChg chg="addSp delSp modSp del mod">
        <pc:chgData name="Aliaksandr Kastseryn" userId="bd6ef6db-e8d0-433f-8488-1a868c20a6ef" providerId="ADAL" clId="{AF4E3A39-280B-4B00-A5D0-97BA4D596A39}" dt="2024-12-02T11:08:20.844" v="26" actId="2696"/>
        <pc:sldMkLst>
          <pc:docMk/>
          <pc:sldMk cId="4101096523" sldId="256"/>
        </pc:sldMkLst>
        <pc:spChg chg="mod">
          <ac:chgData name="Aliaksandr Kastseryn" userId="bd6ef6db-e8d0-433f-8488-1a868c20a6ef" providerId="ADAL" clId="{AF4E3A39-280B-4B00-A5D0-97BA4D596A39}" dt="2024-12-02T11:05:30.823" v="6" actId="1076"/>
          <ac:spMkLst>
            <pc:docMk/>
            <pc:sldMk cId="4101096523" sldId="256"/>
            <ac:spMk id="2" creationId="{F1173C4F-96A8-4042-5CAE-8995B7DDE973}"/>
          </ac:spMkLst>
        </pc:spChg>
        <pc:spChg chg="del mod">
          <ac:chgData name="Aliaksandr Kastseryn" userId="bd6ef6db-e8d0-433f-8488-1a868c20a6ef" providerId="ADAL" clId="{AF4E3A39-280B-4B00-A5D0-97BA4D596A39}" dt="2024-12-02T11:05:51.258" v="10" actId="478"/>
          <ac:spMkLst>
            <pc:docMk/>
            <pc:sldMk cId="4101096523" sldId="256"/>
            <ac:spMk id="3" creationId="{7934DD2C-4E35-B274-7215-FF4FB3FF2604}"/>
          </ac:spMkLst>
        </pc:spChg>
        <pc:spChg chg="del">
          <ac:chgData name="Aliaksandr Kastseryn" userId="bd6ef6db-e8d0-433f-8488-1a868c20a6ef" providerId="ADAL" clId="{AF4E3A39-280B-4B00-A5D0-97BA4D596A39}" dt="2024-12-02T11:05:56.051" v="11" actId="478"/>
          <ac:spMkLst>
            <pc:docMk/>
            <pc:sldMk cId="4101096523" sldId="256"/>
            <ac:spMk id="4" creationId="{7CBF6395-508A-2764-48F8-CC2E9E66FF20}"/>
          </ac:spMkLst>
        </pc:spChg>
        <pc:spChg chg="add mod">
          <ac:chgData name="Aliaksandr Kastseryn" userId="bd6ef6db-e8d0-433f-8488-1a868c20a6ef" providerId="ADAL" clId="{AF4E3A39-280B-4B00-A5D0-97BA4D596A39}" dt="2024-12-02T11:05:36.533" v="7" actId="1076"/>
          <ac:spMkLst>
            <pc:docMk/>
            <pc:sldMk cId="4101096523" sldId="256"/>
            <ac:spMk id="6" creationId="{94C7B183-6FE1-89A0-4D21-9170B1414937}"/>
          </ac:spMkLst>
        </pc:spChg>
        <pc:spChg chg="add del mod">
          <ac:chgData name="Aliaksandr Kastseryn" userId="bd6ef6db-e8d0-433f-8488-1a868c20a6ef" providerId="ADAL" clId="{AF4E3A39-280B-4B00-A5D0-97BA4D596A39}" dt="2024-12-02T11:06:02.297" v="12" actId="478"/>
          <ac:spMkLst>
            <pc:docMk/>
            <pc:sldMk cId="4101096523" sldId="256"/>
            <ac:spMk id="8" creationId="{F5048871-4224-4D04-9476-F6A846325E94}"/>
          </ac:spMkLst>
        </pc:spChg>
      </pc:sldChg>
      <pc:sldChg chg="addSp delSp modSp new mod">
        <pc:chgData name="Aliaksandr Kastseryn" userId="bd6ef6db-e8d0-433f-8488-1a868c20a6ef" providerId="ADAL" clId="{AF4E3A39-280B-4B00-A5D0-97BA4D596A39}" dt="2024-12-02T11:29:02.806" v="129" actId="2711"/>
        <pc:sldMkLst>
          <pc:docMk/>
          <pc:sldMk cId="1727100962" sldId="257"/>
        </pc:sldMkLst>
        <pc:spChg chg="del">
          <ac:chgData name="Aliaksandr Kastseryn" userId="bd6ef6db-e8d0-433f-8488-1a868c20a6ef" providerId="ADAL" clId="{AF4E3A39-280B-4B00-A5D0-97BA4D596A39}" dt="2024-12-02T11:07:47.264" v="20" actId="21"/>
          <ac:spMkLst>
            <pc:docMk/>
            <pc:sldMk cId="1727100962" sldId="257"/>
            <ac:spMk id="2" creationId="{D2763214-7FE0-5E15-E55A-DB6423251E73}"/>
          </ac:spMkLst>
        </pc:spChg>
        <pc:spChg chg="del">
          <ac:chgData name="Aliaksandr Kastseryn" userId="bd6ef6db-e8d0-433f-8488-1a868c20a6ef" providerId="ADAL" clId="{AF4E3A39-280B-4B00-A5D0-97BA4D596A39}" dt="2024-12-02T11:08:16.406" v="25" actId="478"/>
          <ac:spMkLst>
            <pc:docMk/>
            <pc:sldMk cId="1727100962" sldId="257"/>
            <ac:spMk id="3" creationId="{8E12B1FC-F8CE-4859-8D4B-F511F9C63D82}"/>
          </ac:spMkLst>
        </pc:spChg>
        <pc:spChg chg="del">
          <ac:chgData name="Aliaksandr Kastseryn" userId="bd6ef6db-e8d0-433f-8488-1a868c20a6ef" providerId="ADAL" clId="{AF4E3A39-280B-4B00-A5D0-97BA4D596A39}" dt="2024-12-02T11:08:11.500" v="24" actId="478"/>
          <ac:spMkLst>
            <pc:docMk/>
            <pc:sldMk cId="1727100962" sldId="257"/>
            <ac:spMk id="4" creationId="{96F89CB5-12DF-62F3-868B-422B1408B5CF}"/>
          </ac:spMkLst>
        </pc:spChg>
        <pc:spChg chg="add mod">
          <ac:chgData name="Aliaksandr Kastseryn" userId="bd6ef6db-e8d0-433f-8488-1a868c20a6ef" providerId="ADAL" clId="{AF4E3A39-280B-4B00-A5D0-97BA4D596A39}" dt="2024-12-02T11:07:38.482" v="19"/>
          <ac:spMkLst>
            <pc:docMk/>
            <pc:sldMk cId="1727100962" sldId="257"/>
            <ac:spMk id="5" creationId="{52DB6708-A8D8-4CB5-4FC5-E072D759573D}"/>
          </ac:spMkLst>
        </pc:spChg>
        <pc:spChg chg="add mod">
          <ac:chgData name="Aliaksandr Kastseryn" userId="bd6ef6db-e8d0-433f-8488-1a868c20a6ef" providerId="ADAL" clId="{AF4E3A39-280B-4B00-A5D0-97BA4D596A39}" dt="2024-12-02T11:07:29.023" v="16"/>
          <ac:spMkLst>
            <pc:docMk/>
            <pc:sldMk cId="1727100962" sldId="257"/>
            <ac:spMk id="6" creationId="{695C0068-92C5-92F2-85EE-97C8B516DBA3}"/>
          </ac:spMkLst>
        </pc:spChg>
        <pc:spChg chg="add mod">
          <ac:chgData name="Aliaksandr Kastseryn" userId="bd6ef6db-e8d0-433f-8488-1a868c20a6ef" providerId="ADAL" clId="{AF4E3A39-280B-4B00-A5D0-97BA4D596A39}" dt="2024-12-02T11:07:48.125" v="21"/>
          <ac:spMkLst>
            <pc:docMk/>
            <pc:sldMk cId="1727100962" sldId="257"/>
            <ac:spMk id="7" creationId="{D2763214-7FE0-5E15-E55A-DB6423251E73}"/>
          </ac:spMkLst>
        </pc:spChg>
        <pc:spChg chg="add mod">
          <ac:chgData name="Aliaksandr Kastseryn" userId="bd6ef6db-e8d0-433f-8488-1a868c20a6ef" providerId="ADAL" clId="{AF4E3A39-280B-4B00-A5D0-97BA4D596A39}" dt="2024-12-02T11:28:53.567" v="128" actId="2711"/>
          <ac:spMkLst>
            <pc:docMk/>
            <pc:sldMk cId="1727100962" sldId="257"/>
            <ac:spMk id="8" creationId="{B36D7139-5F95-D3A4-3EA6-01A9A2670E2A}"/>
          </ac:spMkLst>
        </pc:spChg>
        <pc:spChg chg="add mod">
          <ac:chgData name="Aliaksandr Kastseryn" userId="bd6ef6db-e8d0-433f-8488-1a868c20a6ef" providerId="ADAL" clId="{AF4E3A39-280B-4B00-A5D0-97BA4D596A39}" dt="2024-12-02T11:29:02.806" v="129" actId="2711"/>
          <ac:spMkLst>
            <pc:docMk/>
            <pc:sldMk cId="1727100962" sldId="257"/>
            <ac:spMk id="9" creationId="{5F92D5A2-7AFB-EC1B-63EF-5D4EF96F92DC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845196774" sldId="257"/>
        </pc:sldMkLst>
      </pc:sldChg>
      <pc:sldChg chg="new del">
        <pc:chgData name="Aliaksandr Kastseryn" userId="bd6ef6db-e8d0-433f-8488-1a868c20a6ef" providerId="ADAL" clId="{AF4E3A39-280B-4B00-A5D0-97BA4D596A39}" dt="2024-12-02T11:09:07.330" v="30" actId="2696"/>
        <pc:sldMkLst>
          <pc:docMk/>
          <pc:sldMk cId="48769916" sldId="258"/>
        </pc:sldMkLst>
      </pc:sldChg>
      <pc:sldChg chg="addSp delSp modSp new mod setBg">
        <pc:chgData name="Aliaksandr Kastseryn" userId="bd6ef6db-e8d0-433f-8488-1a868c20a6ef" providerId="ADAL" clId="{AF4E3A39-280B-4B00-A5D0-97BA4D596A39}" dt="2024-12-02T11:34:22.277" v="169" actId="12"/>
        <pc:sldMkLst>
          <pc:docMk/>
          <pc:sldMk cId="1400244693" sldId="259"/>
        </pc:sldMkLst>
        <pc:spChg chg="mod">
          <ac:chgData name="Aliaksandr Kastseryn" userId="bd6ef6db-e8d0-433f-8488-1a868c20a6ef" providerId="ADAL" clId="{AF4E3A39-280B-4B00-A5D0-97BA4D596A39}" dt="2024-12-02T11:33:57.350" v="167" actId="1076"/>
          <ac:spMkLst>
            <pc:docMk/>
            <pc:sldMk cId="1400244693" sldId="259"/>
            <ac:spMk id="2" creationId="{D3EC2810-9E9D-AC80-7C55-DA795262F5C7}"/>
          </ac:spMkLst>
        </pc:spChg>
        <pc:spChg chg="del">
          <ac:chgData name="Aliaksandr Kastseryn" userId="bd6ef6db-e8d0-433f-8488-1a868c20a6ef" providerId="ADAL" clId="{AF4E3A39-280B-4B00-A5D0-97BA4D596A39}" dt="2024-12-02T11:09:54.403" v="37"/>
          <ac:spMkLst>
            <pc:docMk/>
            <pc:sldMk cId="1400244693" sldId="259"/>
            <ac:spMk id="3" creationId="{D0E717C4-7393-CAB2-04D5-2BFE4F5C9F2F}"/>
          </ac:spMkLst>
        </pc:spChg>
        <pc:spChg chg="mod">
          <ac:chgData name="Aliaksandr Kastseryn" userId="bd6ef6db-e8d0-433f-8488-1a868c20a6ef" providerId="ADAL" clId="{AF4E3A39-280B-4B00-A5D0-97BA4D596A39}" dt="2024-12-02T11:34:22.277" v="169" actId="12"/>
          <ac:spMkLst>
            <pc:docMk/>
            <pc:sldMk cId="1400244693" sldId="259"/>
            <ac:spMk id="4" creationId="{FDEFBD00-25A0-9910-BD69-C640E3DF99DF}"/>
          </ac:spMkLst>
        </pc:spChg>
        <pc:spChg chg="add del mod">
          <ac:chgData name="Aliaksandr Kastseryn" userId="bd6ef6db-e8d0-433f-8488-1a868c20a6ef" providerId="ADAL" clId="{AF4E3A39-280B-4B00-A5D0-97BA4D596A39}" dt="2024-12-02T11:10:23.333" v="39" actId="478"/>
          <ac:spMkLst>
            <pc:docMk/>
            <pc:sldMk cId="1400244693" sldId="259"/>
            <ac:spMk id="7" creationId="{BFC3FB66-5CDE-3954-578D-8DE2DE6420D1}"/>
          </ac:spMkLst>
        </pc:spChg>
        <pc:grpChg chg="add del">
          <ac:chgData name="Aliaksandr Kastseryn" userId="bd6ef6db-e8d0-433f-8488-1a868c20a6ef" providerId="ADAL" clId="{AF4E3A39-280B-4B00-A5D0-97BA4D596A39}" dt="2024-12-02T11:10:51.743" v="47" actId="26606"/>
          <ac:grpSpMkLst>
            <pc:docMk/>
            <pc:sldMk cId="1400244693" sldId="259"/>
            <ac:grpSpMk id="13" creationId="{6258F736-B256-8039-9DC6-F4E49A5C5AD5}"/>
          </ac:grpSpMkLst>
        </pc:grpChg>
        <pc:picChg chg="add del mod">
          <ac:chgData name="Aliaksandr Kastseryn" userId="bd6ef6db-e8d0-433f-8488-1a868c20a6ef" providerId="ADAL" clId="{AF4E3A39-280B-4B00-A5D0-97BA4D596A39}" dt="2024-12-02T11:10:20.818" v="38" actId="478"/>
          <ac:picMkLst>
            <pc:docMk/>
            <pc:sldMk cId="1400244693" sldId="259"/>
            <ac:picMk id="5" creationId="{0B4D3D54-2691-D0E2-24FC-7B576E815C89}"/>
          </ac:picMkLst>
        </pc:picChg>
        <pc:picChg chg="add mod">
          <ac:chgData name="Aliaksandr Kastseryn" userId="bd6ef6db-e8d0-433f-8488-1a868c20a6ef" providerId="ADAL" clId="{AF4E3A39-280B-4B00-A5D0-97BA4D596A39}" dt="2024-12-02T11:10:51.743" v="47" actId="26606"/>
          <ac:picMkLst>
            <pc:docMk/>
            <pc:sldMk cId="1400244693" sldId="259"/>
            <ac:picMk id="8" creationId="{B7A400B7-ED18-6714-6BB3-8A5665E82D93}"/>
          </ac:picMkLst>
        </pc:picChg>
      </pc:sldChg>
      <pc:sldChg chg="del">
        <pc:chgData name="Aliaksandr Kastseryn" userId="bd6ef6db-e8d0-433f-8488-1a868c20a6ef" providerId="ADAL" clId="{AF4E3A39-280B-4B00-A5D0-97BA4D596A39}" dt="2024-12-02T11:06:17.495" v="13" actId="2696"/>
        <pc:sldMkLst>
          <pc:docMk/>
          <pc:sldMk cId="820422099" sldId="260"/>
        </pc:sldMkLst>
      </pc:sldChg>
      <pc:sldChg chg="delSp modSp new mod">
        <pc:chgData name="Aliaksandr Kastseryn" userId="bd6ef6db-e8d0-433f-8488-1a868c20a6ef" providerId="ADAL" clId="{AF4E3A39-280B-4B00-A5D0-97BA4D596A39}" dt="2024-12-04T08:32:38.951" v="345" actId="1076"/>
        <pc:sldMkLst>
          <pc:docMk/>
          <pc:sldMk cId="2357079128" sldId="260"/>
        </pc:sldMkLst>
        <pc:spChg chg="mod">
          <ac:chgData name="Aliaksandr Kastseryn" userId="bd6ef6db-e8d0-433f-8488-1a868c20a6ef" providerId="ADAL" clId="{AF4E3A39-280B-4B00-A5D0-97BA4D596A39}" dt="2024-12-02T11:34:52.873" v="171" actId="14100"/>
          <ac:spMkLst>
            <pc:docMk/>
            <pc:sldMk cId="2357079128" sldId="260"/>
            <ac:spMk id="2" creationId="{F86B63A5-32B9-17DE-102C-2C696F30CE47}"/>
          </ac:spMkLst>
        </pc:spChg>
        <pc:spChg chg="del">
          <ac:chgData name="Aliaksandr Kastseryn" userId="bd6ef6db-e8d0-433f-8488-1a868c20a6ef" providerId="ADAL" clId="{AF4E3A39-280B-4B00-A5D0-97BA4D596A39}" dt="2024-12-02T11:11:58.695" v="51" actId="478"/>
          <ac:spMkLst>
            <pc:docMk/>
            <pc:sldMk cId="2357079128" sldId="260"/>
            <ac:spMk id="3" creationId="{28328684-85A8-E592-EF1E-8E6D0FBDA28F}"/>
          </ac:spMkLst>
        </pc:spChg>
        <pc:spChg chg="mod">
          <ac:chgData name="Aliaksandr Kastseryn" userId="bd6ef6db-e8d0-433f-8488-1a868c20a6ef" providerId="ADAL" clId="{AF4E3A39-280B-4B00-A5D0-97BA4D596A39}" dt="2024-12-04T08:32:38.951" v="345" actId="1076"/>
          <ac:spMkLst>
            <pc:docMk/>
            <pc:sldMk cId="2357079128" sldId="260"/>
            <ac:spMk id="4" creationId="{8F9D980F-8D48-4279-D352-131455749FF4}"/>
          </ac:spMkLst>
        </pc:spChg>
        <pc:spChg chg="del">
          <ac:chgData name="Aliaksandr Kastseryn" userId="bd6ef6db-e8d0-433f-8488-1a868c20a6ef" providerId="ADAL" clId="{AF4E3A39-280B-4B00-A5D0-97BA4D596A39}" dt="2024-12-02T11:12:00.738" v="52" actId="478"/>
          <ac:spMkLst>
            <pc:docMk/>
            <pc:sldMk cId="2357079128" sldId="260"/>
            <ac:spMk id="5" creationId="{18F9CA60-3855-A551-8C75-9D0165F4EC57}"/>
          </ac:spMkLst>
        </pc:spChg>
        <pc:spChg chg="del">
          <ac:chgData name="Aliaksandr Kastseryn" userId="bd6ef6db-e8d0-433f-8488-1a868c20a6ef" providerId="ADAL" clId="{AF4E3A39-280B-4B00-A5D0-97BA4D596A39}" dt="2024-12-02T11:11:53.342" v="49" actId="478"/>
          <ac:spMkLst>
            <pc:docMk/>
            <pc:sldMk cId="2357079128" sldId="260"/>
            <ac:spMk id="6" creationId="{C5C694FD-3572-87F8-FE6A-0DDF53DC698A}"/>
          </ac:spMkLst>
        </pc:spChg>
        <pc:spChg chg="del">
          <ac:chgData name="Aliaksandr Kastseryn" userId="bd6ef6db-e8d0-433f-8488-1a868c20a6ef" providerId="ADAL" clId="{AF4E3A39-280B-4B00-A5D0-97BA4D596A39}" dt="2024-12-02T11:11:57.069" v="50" actId="478"/>
          <ac:spMkLst>
            <pc:docMk/>
            <pc:sldMk cId="2357079128" sldId="260"/>
            <ac:spMk id="7" creationId="{EBB5B9FC-6B53-7831-C3AA-0DFCB57ECBC0}"/>
          </ac:spMkLst>
        </pc:spChg>
      </pc:sldChg>
      <pc:sldChg chg="modSp add mod">
        <pc:chgData name="Aliaksandr Kastseryn" userId="bd6ef6db-e8d0-433f-8488-1a868c20a6ef" providerId="ADAL" clId="{AF4E3A39-280B-4B00-A5D0-97BA4D596A39}" dt="2024-12-04T08:32:55.587" v="347" actId="1076"/>
        <pc:sldMkLst>
          <pc:docMk/>
          <pc:sldMk cId="2445788672" sldId="261"/>
        </pc:sldMkLst>
        <pc:spChg chg="mod">
          <ac:chgData name="Aliaksandr Kastseryn" userId="bd6ef6db-e8d0-433f-8488-1a868c20a6ef" providerId="ADAL" clId="{AF4E3A39-280B-4B00-A5D0-97BA4D596A39}" dt="2024-12-02T11:35:17.488" v="173" actId="255"/>
          <ac:spMkLst>
            <pc:docMk/>
            <pc:sldMk cId="2445788672" sldId="261"/>
            <ac:spMk id="2" creationId="{D8702166-5331-D49B-2C9F-09886A44EC4B}"/>
          </ac:spMkLst>
        </pc:spChg>
        <pc:spChg chg="mod">
          <ac:chgData name="Aliaksandr Kastseryn" userId="bd6ef6db-e8d0-433f-8488-1a868c20a6ef" providerId="ADAL" clId="{AF4E3A39-280B-4B00-A5D0-97BA4D596A39}" dt="2024-12-04T08:32:55.587" v="347" actId="1076"/>
          <ac:spMkLst>
            <pc:docMk/>
            <pc:sldMk cId="2445788672" sldId="261"/>
            <ac:spMk id="4" creationId="{D72EBFA3-0024-F4CF-743F-BBCAAB962F93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3146002" sldId="262"/>
        </pc:sldMkLst>
      </pc:sldChg>
      <pc:sldChg chg="modSp add mod">
        <pc:chgData name="Aliaksandr Kastseryn" userId="bd6ef6db-e8d0-433f-8488-1a868c20a6ef" providerId="ADAL" clId="{AF4E3A39-280B-4B00-A5D0-97BA4D596A39}" dt="2024-12-04T08:33:04.768" v="349" actId="1076"/>
        <pc:sldMkLst>
          <pc:docMk/>
          <pc:sldMk cId="4152538005" sldId="262"/>
        </pc:sldMkLst>
        <pc:spChg chg="mod">
          <ac:chgData name="Aliaksandr Kastseryn" userId="bd6ef6db-e8d0-433f-8488-1a868c20a6ef" providerId="ADAL" clId="{AF4E3A39-280B-4B00-A5D0-97BA4D596A39}" dt="2024-12-02T11:28:29.692" v="126" actId="2711"/>
          <ac:spMkLst>
            <pc:docMk/>
            <pc:sldMk cId="4152538005" sldId="262"/>
            <ac:spMk id="2" creationId="{633100FF-0DDB-94A4-B8AD-1112D8CE0775}"/>
          </ac:spMkLst>
        </pc:spChg>
        <pc:spChg chg="mod">
          <ac:chgData name="Aliaksandr Kastseryn" userId="bd6ef6db-e8d0-433f-8488-1a868c20a6ef" providerId="ADAL" clId="{AF4E3A39-280B-4B00-A5D0-97BA4D596A39}" dt="2024-12-04T08:33:04.768" v="349" actId="1076"/>
          <ac:spMkLst>
            <pc:docMk/>
            <pc:sldMk cId="4152538005" sldId="262"/>
            <ac:spMk id="4" creationId="{76F18E1A-BA3E-2ABC-9B1B-8AB002CF442F}"/>
          </ac:spMkLst>
        </pc:spChg>
      </pc:sldChg>
      <pc:sldChg chg="modSp add mod">
        <pc:chgData name="Aliaksandr Kastseryn" userId="bd6ef6db-e8d0-433f-8488-1a868c20a6ef" providerId="ADAL" clId="{AF4E3A39-280B-4B00-A5D0-97BA4D596A39}" dt="2024-12-02T11:37:11.770" v="193" actId="1076"/>
        <pc:sldMkLst>
          <pc:docMk/>
          <pc:sldMk cId="3037509107" sldId="263"/>
        </pc:sldMkLst>
        <pc:spChg chg="mod">
          <ac:chgData name="Aliaksandr Kastseryn" userId="bd6ef6db-e8d0-433f-8488-1a868c20a6ef" providerId="ADAL" clId="{AF4E3A39-280B-4B00-A5D0-97BA4D596A39}" dt="2024-12-02T11:36:32.481" v="182" actId="255"/>
          <ac:spMkLst>
            <pc:docMk/>
            <pc:sldMk cId="3037509107" sldId="263"/>
            <ac:spMk id="2" creationId="{A89C1E37-5FCD-BF6D-29CB-B7C1820B43D0}"/>
          </ac:spMkLst>
        </pc:spChg>
        <pc:spChg chg="mod">
          <ac:chgData name="Aliaksandr Kastseryn" userId="bd6ef6db-e8d0-433f-8488-1a868c20a6ef" providerId="ADAL" clId="{AF4E3A39-280B-4B00-A5D0-97BA4D596A39}" dt="2024-12-02T11:37:11.770" v="193" actId="1076"/>
          <ac:spMkLst>
            <pc:docMk/>
            <pc:sldMk cId="3037509107" sldId="263"/>
            <ac:spMk id="4" creationId="{FBC63161-8D8D-7A2E-490D-F8A4EEBB9563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977231210" sldId="264"/>
        </pc:sldMkLst>
      </pc:sldChg>
      <pc:sldChg chg="addSp delSp modSp add mod">
        <pc:chgData name="Aliaksandr Kastseryn" userId="bd6ef6db-e8d0-433f-8488-1a868c20a6ef" providerId="ADAL" clId="{AF4E3A39-280B-4B00-A5D0-97BA4D596A39}" dt="2024-12-04T11:11:40.181" v="382" actId="255"/>
        <pc:sldMkLst>
          <pc:docMk/>
          <pc:sldMk cId="3433307287" sldId="264"/>
        </pc:sldMkLst>
        <pc:spChg chg="mod">
          <ac:chgData name="Aliaksandr Kastseryn" userId="bd6ef6db-e8d0-433f-8488-1a868c20a6ef" providerId="ADAL" clId="{AF4E3A39-280B-4B00-A5D0-97BA4D596A39}" dt="2024-12-02T11:37:23.042" v="194" actId="255"/>
          <ac:spMkLst>
            <pc:docMk/>
            <pc:sldMk cId="3433307287" sldId="264"/>
            <ac:spMk id="2" creationId="{B8B7CE6C-925A-ADF2-B01A-91403F70163A}"/>
          </ac:spMkLst>
        </pc:spChg>
        <pc:spChg chg="add del mod">
          <ac:chgData name="Aliaksandr Kastseryn" userId="bd6ef6db-e8d0-433f-8488-1a868c20a6ef" providerId="ADAL" clId="{AF4E3A39-280B-4B00-A5D0-97BA4D596A39}" dt="2024-12-04T11:10:16.030" v="361"/>
          <ac:spMkLst>
            <pc:docMk/>
            <pc:sldMk cId="3433307287" sldId="264"/>
            <ac:spMk id="3" creationId="{0B9C73EC-8142-F15F-2121-2436058D8BAE}"/>
          </ac:spMkLst>
        </pc:spChg>
        <pc:spChg chg="mod">
          <ac:chgData name="Aliaksandr Kastseryn" userId="bd6ef6db-e8d0-433f-8488-1a868c20a6ef" providerId="ADAL" clId="{AF4E3A39-280B-4B00-A5D0-97BA4D596A39}" dt="2024-12-04T11:11:40.181" v="382" actId="255"/>
          <ac:spMkLst>
            <pc:docMk/>
            <pc:sldMk cId="3433307287" sldId="264"/>
            <ac:spMk id="4" creationId="{B641BDDE-783E-86A1-4B98-D3E4D9EAE5CC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382290811" sldId="265"/>
        </pc:sldMkLst>
      </pc:sldChg>
      <pc:sldChg chg="modSp add mod">
        <pc:chgData name="Aliaksandr Kastseryn" userId="bd6ef6db-e8d0-433f-8488-1a868c20a6ef" providerId="ADAL" clId="{AF4E3A39-280B-4B00-A5D0-97BA4D596A39}" dt="2024-12-04T08:33:24.694" v="351" actId="1076"/>
        <pc:sldMkLst>
          <pc:docMk/>
          <pc:sldMk cId="2453386796" sldId="265"/>
        </pc:sldMkLst>
        <pc:spChg chg="mod">
          <ac:chgData name="Aliaksandr Kastseryn" userId="bd6ef6db-e8d0-433f-8488-1a868c20a6ef" providerId="ADAL" clId="{AF4E3A39-280B-4B00-A5D0-97BA4D596A39}" dt="2024-12-02T11:39:19.001" v="222" actId="14100"/>
          <ac:spMkLst>
            <pc:docMk/>
            <pc:sldMk cId="2453386796" sldId="265"/>
            <ac:spMk id="2" creationId="{6F0390FF-A774-7EE8-13FE-87174B9243F9}"/>
          </ac:spMkLst>
        </pc:spChg>
        <pc:spChg chg="mod">
          <ac:chgData name="Aliaksandr Kastseryn" userId="bd6ef6db-e8d0-433f-8488-1a868c20a6ef" providerId="ADAL" clId="{AF4E3A39-280B-4B00-A5D0-97BA4D596A39}" dt="2024-12-04T08:33:24.694" v="351" actId="1076"/>
          <ac:spMkLst>
            <pc:docMk/>
            <pc:sldMk cId="2453386796" sldId="265"/>
            <ac:spMk id="4" creationId="{C21DEDC5-A11F-1C8F-8921-EBB778FD6ED0}"/>
          </ac:spMkLst>
        </pc:spChg>
      </pc:sldChg>
      <pc:sldChg chg="addSp delSp modSp new mod ord">
        <pc:chgData name="Aliaksandr Kastseryn" userId="bd6ef6db-e8d0-433f-8488-1a868c20a6ef" providerId="ADAL" clId="{AF4E3A39-280B-4B00-A5D0-97BA4D596A39}" dt="2024-12-02T12:41:12.215" v="283" actId="12"/>
        <pc:sldMkLst>
          <pc:docMk/>
          <pc:sldMk cId="2329000929" sldId="266"/>
        </pc:sldMkLst>
        <pc:spChg chg="mod">
          <ac:chgData name="Aliaksandr Kastseryn" userId="bd6ef6db-e8d0-433f-8488-1a868c20a6ef" providerId="ADAL" clId="{AF4E3A39-280B-4B00-A5D0-97BA4D596A39}" dt="2024-12-02T11:36:18.751" v="181" actId="1076"/>
          <ac:spMkLst>
            <pc:docMk/>
            <pc:sldMk cId="2329000929" sldId="266"/>
            <ac:spMk id="2" creationId="{96D0F097-0C42-B5EE-8FEB-220CCBED76BA}"/>
          </ac:spMkLst>
        </pc:spChg>
        <pc:spChg chg="del">
          <ac:chgData name="Aliaksandr Kastseryn" userId="bd6ef6db-e8d0-433f-8488-1a868c20a6ef" providerId="ADAL" clId="{AF4E3A39-280B-4B00-A5D0-97BA4D596A39}" dt="2024-12-02T11:15:28.295" v="74" actId="478"/>
          <ac:spMkLst>
            <pc:docMk/>
            <pc:sldMk cId="2329000929" sldId="266"/>
            <ac:spMk id="3" creationId="{BC9A5F1C-8C02-B2E6-F5DA-C3B101D8D380}"/>
          </ac:spMkLst>
        </pc:spChg>
        <pc:spChg chg="mod">
          <ac:chgData name="Aliaksandr Kastseryn" userId="bd6ef6db-e8d0-433f-8488-1a868c20a6ef" providerId="ADAL" clId="{AF4E3A39-280B-4B00-A5D0-97BA4D596A39}" dt="2024-12-02T12:41:12.215" v="283" actId="12"/>
          <ac:spMkLst>
            <pc:docMk/>
            <pc:sldMk cId="2329000929" sldId="266"/>
            <ac:spMk id="4" creationId="{36542585-90CD-196B-6A8A-3CD93E92C56A}"/>
          </ac:spMkLst>
        </pc:spChg>
        <pc:picChg chg="add mod">
          <ac:chgData name="Aliaksandr Kastseryn" userId="bd6ef6db-e8d0-433f-8488-1a868c20a6ef" providerId="ADAL" clId="{AF4E3A39-280B-4B00-A5D0-97BA4D596A39}" dt="2024-12-02T11:15:39.637" v="78" actId="1076"/>
          <ac:picMkLst>
            <pc:docMk/>
            <pc:sldMk cId="2329000929" sldId="266"/>
            <ac:picMk id="5" creationId="{5D160DD7-7088-E3B0-AF09-CDC4A13AFF2A}"/>
          </ac:picMkLst>
        </pc:pic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377174780" sldId="267"/>
        </pc:sldMkLst>
      </pc:sldChg>
      <pc:sldChg chg="addSp delSp modSp new mod">
        <pc:chgData name="Aliaksandr Kastseryn" userId="bd6ef6db-e8d0-433f-8488-1a868c20a6ef" providerId="ADAL" clId="{AF4E3A39-280B-4B00-A5D0-97BA4D596A39}" dt="2024-12-02T13:00:35.105" v="329" actId="1076"/>
        <pc:sldMkLst>
          <pc:docMk/>
          <pc:sldMk cId="3547656894" sldId="267"/>
        </pc:sldMkLst>
        <pc:spChg chg="mod">
          <ac:chgData name="Aliaksandr Kastseryn" userId="bd6ef6db-e8d0-433f-8488-1a868c20a6ef" providerId="ADAL" clId="{AF4E3A39-280B-4B00-A5D0-97BA4D596A39}" dt="2024-12-02T11:38:34.303" v="213" actId="1076"/>
          <ac:spMkLst>
            <pc:docMk/>
            <pc:sldMk cId="3547656894" sldId="267"/>
            <ac:spMk id="2" creationId="{BF863C15-BA27-0631-DC2B-2ADF6F5D87D0}"/>
          </ac:spMkLst>
        </pc:spChg>
        <pc:spChg chg="del">
          <ac:chgData name="Aliaksandr Kastseryn" userId="bd6ef6db-e8d0-433f-8488-1a868c20a6ef" providerId="ADAL" clId="{AF4E3A39-280B-4B00-A5D0-97BA4D596A39}" dt="2024-12-02T11:16:51.623" v="88" actId="478"/>
          <ac:spMkLst>
            <pc:docMk/>
            <pc:sldMk cId="3547656894" sldId="267"/>
            <ac:spMk id="3" creationId="{CCA7F91C-797F-23E1-80C7-1E971BE732BB}"/>
          </ac:spMkLst>
        </pc:spChg>
        <pc:spChg chg="del">
          <ac:chgData name="Aliaksandr Kastseryn" userId="bd6ef6db-e8d0-433f-8488-1a868c20a6ef" providerId="ADAL" clId="{AF4E3A39-280B-4B00-A5D0-97BA4D596A39}" dt="2024-12-02T11:16:45.854" v="86" actId="478"/>
          <ac:spMkLst>
            <pc:docMk/>
            <pc:sldMk cId="3547656894" sldId="267"/>
            <ac:spMk id="4" creationId="{6F090B8F-E9F6-2BE1-1013-BD6A2B0C2B88}"/>
          </ac:spMkLst>
        </pc:spChg>
        <pc:spChg chg="mod">
          <ac:chgData name="Aliaksandr Kastseryn" userId="bd6ef6db-e8d0-433f-8488-1a868c20a6ef" providerId="ADAL" clId="{AF4E3A39-280B-4B00-A5D0-97BA4D596A39}" dt="2024-12-02T13:00:35.105" v="329" actId="1076"/>
          <ac:spMkLst>
            <pc:docMk/>
            <pc:sldMk cId="3547656894" sldId="267"/>
            <ac:spMk id="5" creationId="{C0A8358B-6CBC-0D56-E6D5-C842B5C1E46D}"/>
          </ac:spMkLst>
        </pc:spChg>
        <pc:spChg chg="add del mod">
          <ac:chgData name="Aliaksandr Kastseryn" userId="bd6ef6db-e8d0-433f-8488-1a868c20a6ef" providerId="ADAL" clId="{AF4E3A39-280B-4B00-A5D0-97BA4D596A39}" dt="2024-12-02T12:58:48.115" v="321" actId="478"/>
          <ac:spMkLst>
            <pc:docMk/>
            <pc:sldMk cId="3547656894" sldId="267"/>
            <ac:spMk id="8" creationId="{DCB697F8-9097-B0F7-16A3-6918F409E774}"/>
          </ac:spMkLst>
        </pc:spChg>
        <pc:picChg chg="add mod">
          <ac:chgData name="Aliaksandr Kastseryn" userId="bd6ef6db-e8d0-433f-8488-1a868c20a6ef" providerId="ADAL" clId="{AF4E3A39-280B-4B00-A5D0-97BA4D596A39}" dt="2024-12-02T11:17:34.133" v="99" actId="962"/>
          <ac:picMkLst>
            <pc:docMk/>
            <pc:sldMk cId="3547656894" sldId="267"/>
            <ac:picMk id="6" creationId="{1F1912F7-00ED-1338-D494-BFAC9AE0A6DA}"/>
          </ac:picMkLst>
        </pc:picChg>
      </pc:sldChg>
      <pc:sldChg chg="modSp add mod">
        <pc:chgData name="Aliaksandr Kastseryn" userId="bd6ef6db-e8d0-433f-8488-1a868c20a6ef" providerId="ADAL" clId="{AF4E3A39-280B-4B00-A5D0-97BA4D596A39}" dt="2024-12-02T11:42:23.981" v="270" actId="20577"/>
        <pc:sldMkLst>
          <pc:docMk/>
          <pc:sldMk cId="1825225861" sldId="268"/>
        </pc:sldMkLst>
        <pc:spChg chg="mod">
          <ac:chgData name="Aliaksandr Kastseryn" userId="bd6ef6db-e8d0-433f-8488-1a868c20a6ef" providerId="ADAL" clId="{AF4E3A39-280B-4B00-A5D0-97BA4D596A39}" dt="2024-12-02T11:42:23.981" v="270" actId="20577"/>
          <ac:spMkLst>
            <pc:docMk/>
            <pc:sldMk cId="1825225861" sldId="268"/>
            <ac:spMk id="2" creationId="{141FBB9F-BC0B-64DA-0F60-88F35FCDFCE9}"/>
          </ac:spMkLst>
        </pc:spChg>
        <pc:spChg chg="mod">
          <ac:chgData name="Aliaksandr Kastseryn" userId="bd6ef6db-e8d0-433f-8488-1a868c20a6ef" providerId="ADAL" clId="{AF4E3A39-280B-4B00-A5D0-97BA4D596A39}" dt="2024-12-02T11:42:15.453" v="268" actId="5793"/>
          <ac:spMkLst>
            <pc:docMk/>
            <pc:sldMk cId="1825225861" sldId="268"/>
            <ac:spMk id="4" creationId="{C75F0BD2-A14A-668C-60CA-A8C9BD0183F6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123232147" sldId="268"/>
        </pc:sldMkLst>
      </pc:sldChg>
      <pc:sldChg chg="modSp add mod">
        <pc:chgData name="Aliaksandr Kastseryn" userId="bd6ef6db-e8d0-433f-8488-1a868c20a6ef" providerId="ADAL" clId="{AF4E3A39-280B-4B00-A5D0-97BA4D596A39}" dt="2024-12-04T08:33:40.830" v="353" actId="1076"/>
        <pc:sldMkLst>
          <pc:docMk/>
          <pc:sldMk cId="2531879091" sldId="269"/>
        </pc:sldMkLst>
        <pc:spChg chg="mod">
          <ac:chgData name="Aliaksandr Kastseryn" userId="bd6ef6db-e8d0-433f-8488-1a868c20a6ef" providerId="ADAL" clId="{AF4E3A39-280B-4B00-A5D0-97BA4D596A39}" dt="2024-12-02T11:40:17.632" v="243" actId="255"/>
          <ac:spMkLst>
            <pc:docMk/>
            <pc:sldMk cId="2531879091" sldId="269"/>
            <ac:spMk id="2" creationId="{BC6DE7CF-1FA4-286B-8C03-07D21A9AAE3D}"/>
          </ac:spMkLst>
        </pc:spChg>
        <pc:spChg chg="mod">
          <ac:chgData name="Aliaksandr Kastseryn" userId="bd6ef6db-e8d0-433f-8488-1a868c20a6ef" providerId="ADAL" clId="{AF4E3A39-280B-4B00-A5D0-97BA4D596A39}" dt="2024-12-04T08:33:40.830" v="353" actId="1076"/>
          <ac:spMkLst>
            <pc:docMk/>
            <pc:sldMk cId="2531879091" sldId="269"/>
            <ac:spMk id="4" creationId="{F25EA4B3-7E8E-2A0B-25E3-7243D6F954B0}"/>
          </ac:spMkLst>
        </pc:spChg>
      </pc:sldChg>
      <pc:sldChg chg="modSp add mod">
        <pc:chgData name="Aliaksandr Kastseryn" userId="bd6ef6db-e8d0-433f-8488-1a868c20a6ef" providerId="ADAL" clId="{AF4E3A39-280B-4B00-A5D0-97BA4D596A39}" dt="2024-12-04T08:33:49.022" v="354" actId="1076"/>
        <pc:sldMkLst>
          <pc:docMk/>
          <pc:sldMk cId="2002631555" sldId="270"/>
        </pc:sldMkLst>
        <pc:spChg chg="mod">
          <ac:chgData name="Aliaksandr Kastseryn" userId="bd6ef6db-e8d0-433f-8488-1a868c20a6ef" providerId="ADAL" clId="{AF4E3A39-280B-4B00-A5D0-97BA4D596A39}" dt="2024-12-02T11:40:47.060" v="247" actId="255"/>
          <ac:spMkLst>
            <pc:docMk/>
            <pc:sldMk cId="2002631555" sldId="270"/>
            <ac:spMk id="2" creationId="{50C880E9-6B8A-9282-FD14-836D256113F7}"/>
          </ac:spMkLst>
        </pc:spChg>
        <pc:spChg chg="mod">
          <ac:chgData name="Aliaksandr Kastseryn" userId="bd6ef6db-e8d0-433f-8488-1a868c20a6ef" providerId="ADAL" clId="{AF4E3A39-280B-4B00-A5D0-97BA4D596A39}" dt="2024-12-04T08:33:49.022" v="354" actId="1076"/>
          <ac:spMkLst>
            <pc:docMk/>
            <pc:sldMk cId="2002631555" sldId="270"/>
            <ac:spMk id="4" creationId="{0F14EBD2-1EAB-21D2-E15A-39C16C13116A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589961958" sldId="270"/>
        </pc:sldMkLst>
      </pc:sldChg>
      <pc:sldChg chg="addSp modSp add mod">
        <pc:chgData name="Aliaksandr Kastseryn" userId="bd6ef6db-e8d0-433f-8488-1a868c20a6ef" providerId="ADAL" clId="{AF4E3A39-280B-4B00-A5D0-97BA4D596A39}" dt="2024-12-04T08:34:05.923" v="357" actId="1076"/>
        <pc:sldMkLst>
          <pc:docMk/>
          <pc:sldMk cId="2265996202" sldId="271"/>
        </pc:sldMkLst>
        <pc:spChg chg="mod">
          <ac:chgData name="Aliaksandr Kastseryn" userId="bd6ef6db-e8d0-433f-8488-1a868c20a6ef" providerId="ADAL" clId="{AF4E3A39-280B-4B00-A5D0-97BA4D596A39}" dt="2024-12-04T08:34:05.923" v="357" actId="1076"/>
          <ac:spMkLst>
            <pc:docMk/>
            <pc:sldMk cId="2265996202" sldId="271"/>
            <ac:spMk id="2" creationId="{4FB8268C-9433-FBC6-4B6C-434E561052FE}"/>
          </ac:spMkLst>
        </pc:spChg>
        <pc:spChg chg="mod">
          <ac:chgData name="Aliaksandr Kastseryn" userId="bd6ef6db-e8d0-433f-8488-1a868c20a6ef" providerId="ADAL" clId="{AF4E3A39-280B-4B00-A5D0-97BA4D596A39}" dt="2024-12-04T08:34:02.894" v="356" actId="1076"/>
          <ac:spMkLst>
            <pc:docMk/>
            <pc:sldMk cId="2265996202" sldId="271"/>
            <ac:spMk id="4" creationId="{90CE7F65-416A-1C24-0C33-8DA8EAFBD5D2}"/>
          </ac:spMkLst>
        </pc:spChg>
        <pc:picChg chg="add mod">
          <ac:chgData name="Aliaksandr Kastseryn" userId="bd6ef6db-e8d0-433f-8488-1a868c20a6ef" providerId="ADAL" clId="{AF4E3A39-280B-4B00-A5D0-97BA4D596A39}" dt="2024-12-02T13:35:02.725" v="337" actId="1076"/>
          <ac:picMkLst>
            <pc:docMk/>
            <pc:sldMk cId="2265996202" sldId="271"/>
            <ac:picMk id="5" creationId="{465CD9DC-00D0-C9D7-24B4-4AAE85BEFFE2}"/>
          </ac:picMkLst>
        </pc:pic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205123873" sldId="271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134502152" sldId="272"/>
        </pc:sldMkLst>
      </pc:sldChg>
      <pc:sldChg chg="modSp add mod">
        <pc:chgData name="Aliaksandr Kastseryn" userId="bd6ef6db-e8d0-433f-8488-1a868c20a6ef" providerId="ADAL" clId="{AF4E3A39-280B-4B00-A5D0-97BA4D596A39}" dt="2024-12-02T11:42:48.155" v="276" actId="1076"/>
        <pc:sldMkLst>
          <pc:docMk/>
          <pc:sldMk cId="2825371324" sldId="272"/>
        </pc:sldMkLst>
        <pc:spChg chg="mod">
          <ac:chgData name="Aliaksandr Kastseryn" userId="bd6ef6db-e8d0-433f-8488-1a868c20a6ef" providerId="ADAL" clId="{AF4E3A39-280B-4B00-A5D0-97BA4D596A39}" dt="2024-12-02T11:41:58.008" v="263" actId="255"/>
          <ac:spMkLst>
            <pc:docMk/>
            <pc:sldMk cId="2825371324" sldId="272"/>
            <ac:spMk id="2" creationId="{6A6720BA-02E6-C40D-492E-D04306665B07}"/>
          </ac:spMkLst>
        </pc:spChg>
        <pc:spChg chg="mod">
          <ac:chgData name="Aliaksandr Kastseryn" userId="bd6ef6db-e8d0-433f-8488-1a868c20a6ef" providerId="ADAL" clId="{AF4E3A39-280B-4B00-A5D0-97BA4D596A39}" dt="2024-12-02T11:42:48.155" v="276" actId="1076"/>
          <ac:spMkLst>
            <pc:docMk/>
            <pc:sldMk cId="2825371324" sldId="272"/>
            <ac:spMk id="4" creationId="{F44D95CF-D7E9-FCA5-7742-64A51221C526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89844787" sldId="273"/>
        </pc:sldMkLst>
      </pc:sldChg>
      <pc:sldChg chg="modSp new mod">
        <pc:chgData name="Aliaksandr Kastseryn" userId="bd6ef6db-e8d0-433f-8488-1a868c20a6ef" providerId="ADAL" clId="{AF4E3A39-280B-4B00-A5D0-97BA4D596A39}" dt="2024-12-02T11:43:09.367" v="278" actId="255"/>
        <pc:sldMkLst>
          <pc:docMk/>
          <pc:sldMk cId="3193713564" sldId="273"/>
        </pc:sldMkLst>
        <pc:spChg chg="mod">
          <ac:chgData name="Aliaksandr Kastseryn" userId="bd6ef6db-e8d0-433f-8488-1a868c20a6ef" providerId="ADAL" clId="{AF4E3A39-280B-4B00-A5D0-97BA4D596A39}" dt="2024-12-02T11:43:09.367" v="278" actId="255"/>
          <ac:spMkLst>
            <pc:docMk/>
            <pc:sldMk cId="3193713564" sldId="273"/>
            <ac:spMk id="2" creationId="{5E17E927-C5A0-2D9D-CDDD-DE1220DDFA19}"/>
          </ac:spMkLst>
        </pc:spChg>
      </pc:sldChg>
      <pc:sldChg chg="addSp delSp modSp new mod">
        <pc:chgData name="Aliaksandr Kastseryn" userId="bd6ef6db-e8d0-433f-8488-1a868c20a6ef" providerId="ADAL" clId="{AF4E3A39-280B-4B00-A5D0-97BA4D596A39}" dt="2024-12-04T16:22:10.771" v="640" actId="2710"/>
        <pc:sldMkLst>
          <pc:docMk/>
          <pc:sldMk cId="2602066845" sldId="274"/>
        </pc:sldMkLst>
        <pc:spChg chg="mod">
          <ac:chgData name="Aliaksandr Kastseryn" userId="bd6ef6db-e8d0-433f-8488-1a868c20a6ef" providerId="ADAL" clId="{AF4E3A39-280B-4B00-A5D0-97BA4D596A39}" dt="2024-12-04T16:05:58.601" v="394" actId="14100"/>
          <ac:spMkLst>
            <pc:docMk/>
            <pc:sldMk cId="2602066845" sldId="274"/>
            <ac:spMk id="2" creationId="{A2C6007C-54CA-4B5D-BEE7-97D08861B1C1}"/>
          </ac:spMkLst>
        </pc:spChg>
        <pc:spChg chg="del">
          <ac:chgData name="Aliaksandr Kastseryn" userId="bd6ef6db-e8d0-433f-8488-1a868c20a6ef" providerId="ADAL" clId="{AF4E3A39-280B-4B00-A5D0-97BA4D596A39}" dt="2024-12-04T16:04:55.732" v="384" actId="478"/>
          <ac:spMkLst>
            <pc:docMk/>
            <pc:sldMk cId="2602066845" sldId="274"/>
            <ac:spMk id="3" creationId="{84852861-404B-9D53-3EE5-D5D266D755C6}"/>
          </ac:spMkLst>
        </pc:spChg>
        <pc:spChg chg="add mod">
          <ac:chgData name="Aliaksandr Kastseryn" userId="bd6ef6db-e8d0-433f-8488-1a868c20a6ef" providerId="ADAL" clId="{AF4E3A39-280B-4B00-A5D0-97BA4D596A39}" dt="2024-12-04T16:22:10.771" v="640" actId="2710"/>
          <ac:spMkLst>
            <pc:docMk/>
            <pc:sldMk cId="2602066845" sldId="274"/>
            <ac:spMk id="5" creationId="{86C4D461-1EB9-DB4F-D0ED-8DAC12945048}"/>
          </ac:spMkLst>
        </pc:spChg>
        <pc:spChg chg="add del mod">
          <ac:chgData name="Aliaksandr Kastseryn" userId="bd6ef6db-e8d0-433f-8488-1a868c20a6ef" providerId="ADAL" clId="{AF4E3A39-280B-4B00-A5D0-97BA4D596A39}" dt="2024-12-04T16:13:26.924" v="578"/>
          <ac:spMkLst>
            <pc:docMk/>
            <pc:sldMk cId="2602066845" sldId="274"/>
            <ac:spMk id="6" creationId="{B5495858-B5D2-63BE-3BB9-8726B35B693A}"/>
          </ac:spMkLst>
        </pc:spChg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203857076" sldId="276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16063004" sldId="279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687386247" sldId="28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702874561" sldId="28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50328583" sldId="28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093139490" sldId="28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575605395" sldId="286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648458982" sldId="29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897969615" sldId="291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55083212" sldId="29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725613727" sldId="29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562603729" sldId="294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503705873" sldId="29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810635346" sldId="297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215052201" sldId="298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413978768" sldId="299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870375748" sldId="30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851952103" sldId="30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17480599" sldId="30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4319923" sldId="304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666120265" sldId="30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38835278" sldId="306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649205589" sldId="307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290739841" sldId="308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760328294" sldId="309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526934067" sldId="31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999208260" sldId="311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976425897" sldId="31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24342496" sldId="31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930640401" sldId="31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287208640" sldId="316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307861032" sldId="317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645908185" sldId="318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90477932" sldId="319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93617631" sldId="32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785575424" sldId="321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35808799" sldId="32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363119292" sldId="32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2525317" sldId="32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1305266437" sldId="332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4060937576" sldId="333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51885582" sldId="334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057130783" sldId="335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195620922" sldId="336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675020443" sldId="337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330115439" sldId="339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2418653427" sldId="340"/>
        </pc:sldMkLst>
      </pc:sldChg>
      <pc:sldChg chg="del">
        <pc:chgData name="Aliaksandr Kastseryn" userId="bd6ef6db-e8d0-433f-8488-1a868c20a6ef" providerId="ADAL" clId="{AF4E3A39-280B-4B00-A5D0-97BA4D596A39}" dt="2024-12-02T11:06:33.877" v="14" actId="2696"/>
        <pc:sldMkLst>
          <pc:docMk/>
          <pc:sldMk cId="3780455818" sldId="341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1108785718" sldId="343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746340239" sldId="344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704833358" sldId="345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2791507293" sldId="346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2850017344" sldId="347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1435477421" sldId="348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1237047772" sldId="349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907266029" sldId="350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455417751" sldId="351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148729550" sldId="352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603067195" sldId="353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504436385" sldId="354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1036053057" sldId="355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030649668" sldId="356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425741369" sldId="357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1023995409" sldId="358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2443875481" sldId="359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619469258" sldId="360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2799570207" sldId="361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4258697626" sldId="362"/>
        </pc:sldMkLst>
      </pc:sldChg>
      <pc:sldChg chg="del">
        <pc:chgData name="Aliaksandr Kastseryn" userId="bd6ef6db-e8d0-433f-8488-1a868c20a6ef" providerId="ADAL" clId="{AF4E3A39-280B-4B00-A5D0-97BA4D596A39}" dt="2024-12-02T11:04:10.971" v="0" actId="2696"/>
        <pc:sldMkLst>
          <pc:docMk/>
          <pc:sldMk cId="3893530717" sldId="363"/>
        </pc:sldMkLst>
      </pc:sldChg>
      <pc:sldMasterChg chg="del delSldLayout">
        <pc:chgData name="Aliaksandr Kastseryn" userId="bd6ef6db-e8d0-433f-8488-1a868c20a6ef" providerId="ADAL" clId="{AF4E3A39-280B-4B00-A5D0-97BA4D596A39}" dt="2024-12-02T11:08:20.844" v="26" actId="2696"/>
        <pc:sldMasterMkLst>
          <pc:docMk/>
          <pc:sldMasterMk cId="156966054" sldId="2147483661"/>
        </pc:sldMasterMkLst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77903071" sldId="2147483662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64971398" sldId="214748366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928696270" sldId="214748366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738306395" sldId="2147483670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616426877" sldId="2147483671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82631639" sldId="214748367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144438924" sldId="214748367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768081177" sldId="2147483676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4159060300" sldId="2147483677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794881195" sldId="2147483680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823432332" sldId="2147483681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892238885" sldId="2147483682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633885515" sldId="214748368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62355472" sldId="214748368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4134835512" sldId="2147483685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969169997" sldId="2147483686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055724426" sldId="2147483688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948889632" sldId="2147483689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972469731" sldId="2147483690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344419303" sldId="2147483691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431858744" sldId="2147483692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735298364" sldId="214748369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731662734" sldId="214748369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506123304" sldId="2147483695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890824776" sldId="2147483696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293582800" sldId="2147483697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305349414" sldId="2147483698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689776077" sldId="2147483699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4141744897" sldId="2147483700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878030004" sldId="2147483701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764840192" sldId="2147483702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672961537" sldId="214748370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960908920" sldId="214748370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063824754" sldId="2147483706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038768606" sldId="2147483707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1348929007" sldId="2147483708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148363161" sldId="2147483709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431568316" sldId="2147483710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916356364" sldId="2147483711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568462652" sldId="2147483712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3553701038" sldId="2147483713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2218948076" sldId="2147483714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4082594260" sldId="2147483715"/>
          </pc:sldLayoutMkLst>
        </pc:sldLayoutChg>
        <pc:sldLayoutChg chg="del">
          <pc:chgData name="Aliaksandr Kastseryn" userId="bd6ef6db-e8d0-433f-8488-1a868c20a6ef" providerId="ADAL" clId="{AF4E3A39-280B-4B00-A5D0-97BA4D596A39}" dt="2024-12-02T11:08:20.844" v="26" actId="2696"/>
          <pc:sldLayoutMkLst>
            <pc:docMk/>
            <pc:sldMasterMk cId="156966054" sldId="2147483661"/>
            <pc:sldLayoutMk cId="943463779" sldId="214748371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D6E191-5492-58ED-D27D-F64485D5E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1ECB4-1E97-E973-732C-E73E231EB2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E9786-8001-A749-A7DB-6E63CFA2EFAC}" type="datetimeFigureOut">
              <a:rPr lang="en-US" smtClean="0">
                <a:latin typeface="Aeonik Pro" panose="020B0503030300000000" pitchFamily="34" charset="0"/>
              </a:rPr>
              <a:t>12/5/24</a:t>
            </a:fld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570BD-D410-DAE1-4584-DEAE84BD7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eonik Pro" panose="020B0503030300000000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FD3D-E93E-3651-8BCA-51C223DF1D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E1227-943E-994B-B9C2-5A075875A343}" type="slidenum">
              <a:rPr lang="en-US" smtClean="0">
                <a:latin typeface="Aeonik Pro" panose="020B0503030300000000" pitchFamily="34" charset="0"/>
              </a:rPr>
              <a:t>‹#›</a:t>
            </a:fld>
            <a:endParaRPr lang="en-US">
              <a:latin typeface="Aeonik Pro" panose="020B05030303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125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92430381-5032-544A-9E57-3C04C243AF4E}" type="datetimeFigureOut">
              <a:rPr lang="en-US" smtClean="0"/>
              <a:pPr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eonik Pro" panose="020B0503030300000000" pitchFamily="34" charset="0"/>
              </a:defRPr>
            </a:lvl1pPr>
          </a:lstStyle>
          <a:p>
            <a:fld id="{5EF243BE-001F-FB48-BAAC-3EBF0CAF4D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eonik Pro" panose="020B0503030300000000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03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938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2084365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9655661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1471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7235108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997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583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3180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230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3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50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389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80496322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8945867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088909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658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7714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814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PD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E519D64-FB4C-B096-58F0-ECA946C01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8406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PandaDoc</a:t>
            </a:r>
            <a:r>
              <a:rPr lang="en-US" dirty="0"/>
              <a:t> PDFs, here.</a:t>
            </a:r>
          </a:p>
        </p:txBody>
      </p:sp>
    </p:spTree>
    <p:extLst>
      <p:ext uri="{BB962C8B-B14F-4D97-AF65-F5344CB8AC3E}">
        <p14:creationId xmlns:p14="http://schemas.microsoft.com/office/powerpoint/2010/main" val="404866517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04051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207681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304176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44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3915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2246391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100902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4296434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55073971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29011545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2274137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3594330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3158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18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usted by Start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52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10326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10849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81215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12985955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248314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97640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434060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B491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291653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40916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00983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caling with Ven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696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18185706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68147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90509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109610146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62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4666097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60722116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5008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62423642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87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595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152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1320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6540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4675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4183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6817064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7203698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7665718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3809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2283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rusted by Enter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6" y="-87979"/>
            <a:ext cx="24696803" cy="138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0015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80029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PD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E519D64-FB4C-B096-58F0-ECA946C01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8406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PandaDoc</a:t>
            </a:r>
            <a:r>
              <a:rPr lang="en-US" dirty="0"/>
              <a:t> PDFs, here.</a:t>
            </a:r>
          </a:p>
        </p:txBody>
      </p:sp>
    </p:spTree>
    <p:extLst>
      <p:ext uri="{BB962C8B-B14F-4D97-AF65-F5344CB8AC3E}">
        <p14:creationId xmlns:p14="http://schemas.microsoft.com/office/powerpoint/2010/main" val="213735937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0B4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0B4912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0B4912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1007227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53ABFC"/>
              </a:solidFill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 dirty="0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82185859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5409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0600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92010749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5885339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55412773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44152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alued Partner (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1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654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327878133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205020705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15590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6188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20336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61909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7139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2829865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84724106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9176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206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90143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17541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60422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3365148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40820351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8513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11409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242671325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32138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17530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Valued Partner (Copy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2462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259700451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211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8389721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8650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21759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09394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351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95444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6528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179806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bout Stats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400" y="-87979"/>
            <a:ext cx="24696812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5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s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9167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8068934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6049375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11532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95950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8405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PD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E519D64-FB4C-B096-58F0-ECA946C01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8406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PandaDoc</a:t>
            </a:r>
            <a:r>
              <a:rPr lang="en-US" dirty="0"/>
              <a:t> PDFs, here.</a:t>
            </a:r>
          </a:p>
        </p:txBody>
      </p:sp>
    </p:spTree>
    <p:extLst>
      <p:ext uri="{BB962C8B-B14F-4D97-AF65-F5344CB8AC3E}">
        <p14:creationId xmlns:p14="http://schemas.microsoft.com/office/powerpoint/2010/main" val="133617480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10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101C57"/>
                </a:solidFill>
              </a:defRPr>
            </a:lvl1pPr>
          </a:lstStyle>
          <a:p>
            <a:r>
              <a:rPr lang="en-US" dirty="0"/>
              <a:t>Interested in partnering?</a:t>
            </a:r>
            <a:br>
              <a:rPr lang="en-US" dirty="0"/>
            </a:br>
            <a:r>
              <a:rPr lang="en-US" dirty="0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101C57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96576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5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pert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083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40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 Expertise (U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7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68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44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Awards &amp; recog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7" y="-87979"/>
            <a:ext cx="24696805" cy="138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8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04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359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5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5" y="-87979"/>
            <a:ext cx="24696800" cy="138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1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04051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4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0391470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8292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9344004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590224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072993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28958238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05807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S About Stats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9" y="-87979"/>
            <a:ext cx="24696810" cy="138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904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8502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37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6881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573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7503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6703353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34368467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87025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824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39175B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107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70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241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0923575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2237257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381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95911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4705969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5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22A804-B313-C48F-E0D4-47CCE00C92E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467762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475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AB02B9-D18F-BB8A-49DD-6859C730452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01927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DA4EFF9-1E23-E0FA-3BEB-4EEE7131BD1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8465561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225F0D-840A-6094-1F43-15CD1861B928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93587" y="984688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69E2BEC-F10D-E60F-C27B-BA74DBDC65CA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93587" y="1124477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74247F-7C1F-40D2-929F-6A744856086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193587" y="7084234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8D6B07-4644-BE41-C762-1F823C36A8E4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5071834" y="8468372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2503760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8435E99-11A9-A495-E997-9817DB8D515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788191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896E5A74-43D3-53DC-4F5E-CD0956A65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F65B8178-B4A9-3202-5835-9CFE1D48699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C0AD61B0-6581-4347-8F63-787307B582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BFE77DAA-90C6-2484-61A1-7EAD19A0EB5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CDFABD-6CB3-E23D-05A9-654BB81BAF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80375" y="4187825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6621E8E-E8F3-ABDE-786C-CBA53BD1F91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572194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86DF70-FA4C-CDE4-4110-4B79739EDE13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28E0114-4223-ED14-83C0-CFC176BAE3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572193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EC1B4B9-1D02-4AF5-B7FF-ACE2F11A5154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7279793" y="4534571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54AEC07-E542-6939-E8FD-4507F9A0E4B0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279792" y="5146307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10648154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BFAFDE-A8E9-4EE1-CEB5-902853B7F02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572194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3DD8B64-9357-33AC-32B7-F2D1CD6B57C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572193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41B611-FBED-9883-CCFE-68DC47F8924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572194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ECC65F8-8D99-151C-D31B-DB82A22DF48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572193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F85AF1B-4A1A-2374-BEFA-B8BD131FA2E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279793" y="7297649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E193F91-04FD-22A5-3049-64B74B12A34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279792" y="7909385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48F0A99-EFE2-2A0A-FA0E-528CEFA92EE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279793" y="10080605"/>
            <a:ext cx="4856508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38B7725-D550-D43F-768C-422B386F9431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279792" y="10692341"/>
            <a:ext cx="48565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EBF83C-18A6-E687-A7DB-9A02551B2CA5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6670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89F6F1B-4CFD-FBBB-FC2C-10EFE6BE73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80375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ADDE835-28E6-AB6A-1461-4C381BBA3CF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788191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A597C71D-F9E0-02B4-7A49-E6023E9964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080375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A531D6F0-DF2E-3DDD-139A-CFA8EE68295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5788191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21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oces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6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2ED8961D-6037-8FC5-3D43-701E97B20337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570CC58-E60C-7EEC-0453-4A404334E36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ED4FCC67-ED24-F96F-7776-0C837FED68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741816" y="4188288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A08847-EE14-FE2C-AE94-4CB86523A6C1}"/>
              </a:ext>
            </a:extLst>
          </p:cNvPr>
          <p:cNvCxnSpPr>
            <a:cxnSpLocks/>
          </p:cNvCxnSpPr>
          <p:nvPr userDrawn="1"/>
        </p:nvCxnSpPr>
        <p:spPr>
          <a:xfrm>
            <a:off x="523863" y="3426725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FDF896-AD11-0C43-7B69-AE87BC300FE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239180" y="4534571"/>
            <a:ext cx="11177410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653D9A7-0185-80E8-8FEB-428EE3BC65C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239179" y="5146307"/>
            <a:ext cx="11177412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</p:spTree>
    <p:extLst>
      <p:ext uri="{BB962C8B-B14F-4D97-AF65-F5344CB8AC3E}">
        <p14:creationId xmlns:p14="http://schemas.microsoft.com/office/powerpoint/2010/main" val="3754955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w/ Icons – 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71AAA6-A2B6-467E-A963-E871E34AD662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239179" y="7297649"/>
            <a:ext cx="11177409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B05D2D-19F8-486C-B95D-15E19C9B84D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239179" y="7909385"/>
            <a:ext cx="11177411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E063ADA-19A7-58E6-1711-ACC4A8C19858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239179" y="10080605"/>
            <a:ext cx="11177407" cy="34551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8160050-BE28-F0BF-2EFE-39B458A4894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39179" y="10692341"/>
            <a:ext cx="11177409" cy="12870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EE7CDF-99D3-B12E-97C4-F8AD03AB839C}"/>
              </a:ext>
            </a:extLst>
          </p:cNvPr>
          <p:cNvCxnSpPr>
            <a:cxnSpLocks/>
          </p:cNvCxnSpPr>
          <p:nvPr userDrawn="1"/>
        </p:nvCxnSpPr>
        <p:spPr>
          <a:xfrm>
            <a:off x="523863" y="6181457"/>
            <a:ext cx="23358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22D71487-5569-4BEE-B686-B7B5EC3284E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741816" y="6940224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65126CC-48C6-3CCA-A91C-76915A05426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741816" y="9700940"/>
            <a:ext cx="1143000" cy="1143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946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 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D89A666-7E00-6875-7D98-51DB38467B4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79FDFB0-B560-15EB-BE0F-6B62A19CE7F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078251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40191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46367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661076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722838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849992E-2498-1032-5C23-1EDC76B44E02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6605504" y="9202367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B7573B7-CEDC-D525-BC7F-33FB4CCECDA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605504" y="98199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499093-4D32-4F28-14DE-A53D60112AB3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66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1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078251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8975980-F182-92A5-2B7B-061B55997D38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1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F476DC-1AD9-89DE-FEA2-F4172F75D38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78251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3CF1858-1FEF-5F0C-9A0A-EB4779007E0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6605504" y="68686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AA0D5A-499F-E9C1-CCAE-1B7C6913BC6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6605504" y="74862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C7C9133-0D7A-C35B-582B-63B4ACF184F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605504" y="9460276"/>
            <a:ext cx="7372946" cy="349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01D3628-D8E8-981E-48CA-A4D6D7A0EA8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605504" y="10077899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677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2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7DCA07-CCCA-7156-65AE-E98DF50C27B8}"/>
              </a:ext>
            </a:extLst>
          </p:cNvPr>
          <p:cNvCxnSpPr/>
          <p:nvPr userDrawn="1"/>
        </p:nvCxnSpPr>
        <p:spPr>
          <a:xfrm>
            <a:off x="408724" y="640933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CE95C-8B56-816C-8A77-3B9C8D58929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230651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347089A-4D85-727A-D4F6-E6D2CE161D4E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553312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4C6A00F-949F-F1B9-53F8-0F840CD4C65E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30651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5C34E22-C125-D92B-65B9-0A9B2240D3EB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3553312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608DEF8-6F43-C8AD-0900-CAFFE512BF8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9385730" y="685911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FFFE671-5030-7770-2D25-21BD765A672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4708391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19959B3-253C-0914-A803-E85759EDC96E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85730" y="8885774"/>
            <a:ext cx="4592720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A0459A4-55C8-2700-4D20-81A98924F99A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4708391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72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DB6BDE2-E544-B0E8-3BD9-E7B2ADD4A9B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6448124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A91C3D2-6C5F-DD6E-020B-EABAE1F6C9F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078252" y="8382813"/>
            <a:ext cx="3171640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81F31A-ECD6-2C59-FFE4-0F92F7675FB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2193587" y="8382813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036934-B604-18F5-6F4A-E246A5922F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10317502"/>
            <a:ext cx="3171641" cy="45477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33460D-FC3B-D928-92DA-80DB30EF3F4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193587" y="10317502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D87D93-61C7-D0AC-B797-9ED3CAC736C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2" y="6448124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9ED9FBA-7727-84CE-3E68-08259B6F148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4509590"/>
            <a:ext cx="737294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4500402-09F7-740C-E383-37F5C315894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4509590"/>
            <a:ext cx="3171640" cy="89990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B148CE-64A4-2484-F37C-94D4E0CE8C21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49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3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B8EBA1-1B43-8072-582B-02446190D939}"/>
              </a:ext>
            </a:extLst>
          </p:cNvPr>
          <p:cNvCxnSpPr/>
          <p:nvPr userDrawn="1"/>
        </p:nvCxnSpPr>
        <p:spPr>
          <a:xfrm>
            <a:off x="408724" y="617837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EE2DD35-E774-C823-297B-8910E30122C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2735744" y="685911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AC937B6-7329-8A95-B2D1-BB1CCC9B0D84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58405" y="888577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BB03AB1-0827-0E96-D08E-C90EF997D728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35744" y="888577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382A01-106B-4EFF-0604-432979CF3AA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058405" y="6858000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6FCE4D-4920-73F5-D2CA-8C298D9DF9E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58405" y="10912434"/>
            <a:ext cx="3607651" cy="8352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6A8522-227E-C38E-B72E-5F0276564F8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735744" y="10912434"/>
            <a:ext cx="11242706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937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2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8898338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3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46F005B-AFC1-CC6E-7E61-96275960184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366316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C207301-C200-3343-5D6A-5606C268BEB9}"/>
              </a:ext>
            </a:extLst>
          </p:cNvPr>
          <p:cNvCxnSpPr>
            <a:cxnSpLocks/>
          </p:cNvCxnSpPr>
          <p:nvPr userDrawn="1"/>
        </p:nvCxnSpPr>
        <p:spPr>
          <a:xfrm>
            <a:off x="408724" y="61767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4913ED-778D-1C51-70A8-3FA90EDC4A5A}"/>
              </a:ext>
            </a:extLst>
          </p:cNvPr>
          <p:cNvCxnSpPr>
            <a:cxnSpLocks/>
          </p:cNvCxnSpPr>
          <p:nvPr userDrawn="1"/>
        </p:nvCxnSpPr>
        <p:spPr>
          <a:xfrm>
            <a:off x="408724" y="9377133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899473-2537-A4A6-3B2A-1196C2915C02}"/>
              </a:ext>
            </a:extLst>
          </p:cNvPr>
          <p:cNvCxnSpPr>
            <a:cxnSpLocks/>
          </p:cNvCxnSpPr>
          <p:nvPr userDrawn="1"/>
        </p:nvCxnSpPr>
        <p:spPr>
          <a:xfrm>
            <a:off x="408724" y="2981984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80F649E-C731-8BE5-CADF-EEDCFA5CF51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4371302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C3B3C34-CD66-FD6D-391B-1969E9C2E19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510764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A662BC6-B365-D7EC-C9FB-E05331155E7D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366316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13D33C7-AB40-7325-DC81-5E472025B79E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4371302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B2331CE-B97E-2A51-B34F-6D88FBD242F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510764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DBDCBD7-EDD7-31D2-2EE0-3EF1852505FB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685924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22153D9-5EBB-1B33-F4C1-8534B04280F6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75673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D940571-38B0-1A62-5CF6-5770815BBAF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830372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D77B41-E67E-4720-669B-51C3E197ACC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685924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B5CCCF8-BAC0-D46F-C005-4BB6A599ED1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75673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12E511-A8E0-A8E4-5C33-43E1CF67EE0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830372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7665ED-AC18-2B8C-A344-E20D94CA6711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1005964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4A6198C-CBA9-936A-1B28-2180C01D977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1076778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4D86AC8-51F4-3495-E200-2D152DC5A2B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1150412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13EC2B0-1269-D0B6-EF49-4B70FEE0155E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1005964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61061E9-8943-EF02-4470-73E9E6F8E86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1076778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9AA41FA-8281-BE4F-B218-9F42640D87D2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1150412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122198C-D838-C2FD-DFA1-5AD37B1875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724" y="36631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85D00B8A-CFF2-3ADF-91B3-A9E0D4765EB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08724" y="686055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9FF7BABC-3FC7-EC7A-8901-2E325400785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08724" y="10060953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871640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04 – 4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C8BA7B-429B-07AC-8877-2B5B92B148E4}"/>
              </a:ext>
            </a:extLst>
          </p:cNvPr>
          <p:cNvCxnSpPr>
            <a:cxnSpLocks/>
          </p:cNvCxnSpPr>
          <p:nvPr userDrawn="1"/>
        </p:nvCxnSpPr>
        <p:spPr>
          <a:xfrm>
            <a:off x="408724" y="234522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34D74F-7E4C-3786-5515-8738AAB25E51}"/>
              </a:ext>
            </a:extLst>
          </p:cNvPr>
          <p:cNvCxnSpPr>
            <a:cxnSpLocks/>
          </p:cNvCxnSpPr>
          <p:nvPr userDrawn="1"/>
        </p:nvCxnSpPr>
        <p:spPr>
          <a:xfrm>
            <a:off x="408724" y="4987861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1B03C-2A89-AE3F-B162-8807F70B0BD9}"/>
              </a:ext>
            </a:extLst>
          </p:cNvPr>
          <p:cNvCxnSpPr>
            <a:cxnSpLocks/>
          </p:cNvCxnSpPr>
          <p:nvPr userDrawn="1"/>
        </p:nvCxnSpPr>
        <p:spPr>
          <a:xfrm>
            <a:off x="408724" y="756480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51990-BE85-9163-DB26-D86792965543}"/>
              </a:ext>
            </a:extLst>
          </p:cNvPr>
          <p:cNvCxnSpPr>
            <a:cxnSpLocks/>
          </p:cNvCxnSpPr>
          <p:nvPr userDrawn="1"/>
        </p:nvCxnSpPr>
        <p:spPr>
          <a:xfrm>
            <a:off x="408724" y="10104637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59E2F4-F126-E8E7-86D1-1DD1379ECD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2848694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EBADAB4-2579-2D35-3E9D-B53BB7CADBE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3501711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6ABF585-6679-866F-CBEB-D037D75ECB03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5" y="414202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B941E85-974A-280D-4ABD-48B21EFF6CD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1328399" y="2848694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22B3400-9878-5811-E818-743D370F2B2F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1328399" y="3501711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687DBBB-E4C0-8F3A-5088-ECFD60A41AC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1328399" y="414202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51068D8-7E1A-257E-BDA0-469725132859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42816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A85FB39-51A1-5623-0541-FECF6310A95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80595" y="608118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A887D53-1FDE-8963-2BAE-A630C44D4A3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80595" y="672149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147C13E-C121-978E-57BF-423844AA4CC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1328399" y="542816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62448EE-CF00-2AF5-C92E-7672A427BE8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1328399" y="608118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3B86F0-9E2E-162B-8932-E2451B1B7AF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1328399" y="672149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FFEA061-3AC9-B89F-1556-8D262F0CC00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011958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9E86D83-C200-404D-E34D-C18B6A98D46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080595" y="8664975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B4D1FF9-47B3-DE5C-498D-FB75BDD2ECE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080595" y="9305289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00B1A41-10AE-7896-76C6-566ADC6360D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1328399" y="8011958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E77D003-F62C-FE8A-93C2-33756E5245A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1328399" y="8664975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F4F5435-7896-A449-DBB5-15488B0210DC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1328399" y="9305289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BC7A5EE-48F6-051A-7E59-7C1D459C31AD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0739666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560E2385-82D7-621D-67DC-F20D618F0EE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080595" y="11392683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A0B4CA0F-8589-F8B8-A37A-E5BA98A23DF4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8080595" y="12032997"/>
            <a:ext cx="2700476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4A67F25-7705-B571-26A5-0DCD8612222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328399" y="10739666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92B7A39-BF18-489F-5716-07EF36F0A2C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1328399" y="11392683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174592B-B917-CD2B-F90A-C1D089D7E00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1328399" y="12032997"/>
            <a:ext cx="11929165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Lorem ipsum — Lorem ipsum — Lorem ipsum — Lorem ipsum — Lorem ipsum — Lorem ipsum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56B6B5FE-B032-7C98-0DD8-77EE1A07EB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3863" y="28486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1CCE320-1676-E1FF-5F19-44E03E31E6D0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523863" y="543289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1B1154B9-B956-9335-56B1-4F983C37E84D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3" y="8017762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17DBD2BB-BE82-A88D-D0C0-DAB96A841DD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3" y="10739367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2648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lobal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49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71623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+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3060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35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PD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E519D64-FB4C-B096-58F0-ECA946C01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4387175" cy="13840691"/>
          </a:xfrm>
        </p:spPr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PandaDoc</a:t>
            </a:r>
            <a:r>
              <a:rPr lang="en-US" dirty="0"/>
              <a:t> PDFs, here.</a:t>
            </a:r>
          </a:p>
        </p:txBody>
      </p:sp>
    </p:spTree>
    <p:extLst>
      <p:ext uri="{BB962C8B-B14F-4D97-AF65-F5344CB8AC3E}">
        <p14:creationId xmlns:p14="http://schemas.microsoft.com/office/powerpoint/2010/main" val="33140151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1FF9A5-029A-148B-610E-7C6D29FF3D94}"/>
              </a:ext>
            </a:extLst>
          </p:cNvPr>
          <p:cNvSpPr/>
          <p:nvPr userDrawn="1"/>
        </p:nvSpPr>
        <p:spPr>
          <a:xfrm>
            <a:off x="-57198" y="12391829"/>
            <a:ext cx="24471678" cy="1451113"/>
          </a:xfrm>
          <a:prstGeom prst="rect">
            <a:avLst/>
          </a:pr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C9338-0616-90A1-021C-AB0DDB7E634E}"/>
              </a:ext>
            </a:extLst>
          </p:cNvPr>
          <p:cNvSpPr/>
          <p:nvPr userDrawn="1"/>
        </p:nvSpPr>
        <p:spPr>
          <a:xfrm rot="10800000">
            <a:off x="5707288" y="-50852"/>
            <a:ext cx="18745200" cy="8097235"/>
          </a:xfrm>
          <a:prstGeom prst="rect">
            <a:avLst/>
          </a:pr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B4E5F98-1F32-07B9-147D-1058B2F1413F}"/>
              </a:ext>
            </a:extLst>
          </p:cNvPr>
          <p:cNvSpPr/>
          <p:nvPr userDrawn="1"/>
        </p:nvSpPr>
        <p:spPr>
          <a:xfrm>
            <a:off x="-77980" y="-149156"/>
            <a:ext cx="7257118" cy="8293849"/>
          </a:xfrm>
          <a:custGeom>
            <a:avLst/>
            <a:gdLst>
              <a:gd name="connsiteX0" fmla="*/ 3156857 w 3962400"/>
              <a:gd name="connsiteY0" fmla="*/ 0 h 4528457"/>
              <a:gd name="connsiteX1" fmla="*/ 3156857 w 3962400"/>
              <a:gd name="connsiteY1" fmla="*/ 4484914 h 4528457"/>
              <a:gd name="connsiteX2" fmla="*/ 3962400 w 3962400"/>
              <a:gd name="connsiteY2" fmla="*/ 4484914 h 4528457"/>
              <a:gd name="connsiteX3" fmla="*/ 3962400 w 3962400"/>
              <a:gd name="connsiteY3" fmla="*/ 2634343 h 4528457"/>
              <a:gd name="connsiteX4" fmla="*/ 2612571 w 3962400"/>
              <a:gd name="connsiteY4" fmla="*/ 2634343 h 4528457"/>
              <a:gd name="connsiteX5" fmla="*/ 1306285 w 3962400"/>
              <a:gd name="connsiteY5" fmla="*/ 4528457 h 4528457"/>
              <a:gd name="connsiteX6" fmla="*/ 0 w 3962400"/>
              <a:gd name="connsiteY6" fmla="*/ 4528457 h 4528457"/>
              <a:gd name="connsiteX7" fmla="*/ 0 w 3962400"/>
              <a:gd name="connsiteY7" fmla="*/ 43543 h 4528457"/>
              <a:gd name="connsiteX8" fmla="*/ 3222171 w 3962400"/>
              <a:gd name="connsiteY8" fmla="*/ 43543 h 4528457"/>
              <a:gd name="connsiteX9" fmla="*/ 3156857 w 3962400"/>
              <a:gd name="connsiteY9" fmla="*/ 0 h 452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62400" h="4528457">
                <a:moveTo>
                  <a:pt x="3156857" y="0"/>
                </a:moveTo>
                <a:lnTo>
                  <a:pt x="3156857" y="4484914"/>
                </a:lnTo>
                <a:lnTo>
                  <a:pt x="3962400" y="4484914"/>
                </a:lnTo>
                <a:lnTo>
                  <a:pt x="3962400" y="2634343"/>
                </a:lnTo>
                <a:lnTo>
                  <a:pt x="2612571" y="2634343"/>
                </a:lnTo>
                <a:lnTo>
                  <a:pt x="1306285" y="4528457"/>
                </a:lnTo>
                <a:lnTo>
                  <a:pt x="0" y="4528457"/>
                </a:lnTo>
                <a:lnTo>
                  <a:pt x="0" y="43543"/>
                </a:lnTo>
                <a:lnTo>
                  <a:pt x="3222171" y="43543"/>
                </a:lnTo>
                <a:lnTo>
                  <a:pt x="3156857" y="0"/>
                </a:lnTo>
                <a:close/>
              </a:path>
            </a:pathLst>
          </a:custGeom>
          <a:solidFill>
            <a:srgbClr val="391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30817" y="4671390"/>
            <a:ext cx="15844518" cy="2544419"/>
          </a:xfrm>
        </p:spPr>
        <p:txBody>
          <a:bodyPr lIns="0" tIns="0" rIns="0" bIns="0" anchor="t" anchorCtr="0">
            <a:normAutofit/>
          </a:bodyPr>
          <a:lstStyle>
            <a:lvl1pPr algn="l">
              <a:defRPr sz="10000">
                <a:solidFill>
                  <a:srgbClr val="39175B"/>
                </a:solidFill>
              </a:defRPr>
            </a:lvl1pPr>
          </a:lstStyle>
          <a:p>
            <a:r>
              <a:rPr lang="en-US"/>
              <a:t>Interested in partnering?</a:t>
            </a:r>
            <a:br>
              <a:rPr lang="en-US"/>
            </a:br>
            <a:r>
              <a:rPr lang="en-US"/>
              <a:t>Let’s talk.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30817" y="7497937"/>
            <a:ext cx="15844518" cy="314219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2400" b="0" i="0">
                <a:solidFill>
                  <a:srgbClr val="39175B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 err="1"/>
              <a:t>hello@ventionteams.com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388222" y="12850824"/>
            <a:ext cx="5487114" cy="39934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2400" b="0" i="0">
                <a:latin typeface="Aeonik Pro" panose="020B0503030300000000" pitchFamily="34" charset="0"/>
              </a:defRPr>
            </a:lvl1pPr>
          </a:lstStyle>
          <a:p>
            <a:r>
              <a:rPr lang="en-US" err="1"/>
              <a:t>ventionteams.com</a:t>
            </a:r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0817" y="12768627"/>
            <a:ext cx="2243600" cy="493528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840" y="12855102"/>
            <a:ext cx="5213098" cy="395064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©2023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6908002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1839" y="812800"/>
            <a:ext cx="18290381" cy="4775200"/>
          </a:xfrm>
        </p:spPr>
        <p:txBody>
          <a:bodyPr lIns="0" tIns="0" rIns="0" bIns="0" anchor="t" anchorCtr="0"/>
          <a:lstStyle>
            <a:lvl1pPr algn="l"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Click here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156557" y="1081572"/>
            <a:ext cx="3747955" cy="270150"/>
          </a:xfrm>
        </p:spPr>
        <p:txBody>
          <a:bodyPr lIns="0" tIns="0" rIns="0" bIns="0" anchor="t" anchorCtr="0">
            <a:noAutofit/>
          </a:bodyPr>
          <a:lstStyle>
            <a:lvl1pPr marL="0" indent="0" algn="r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err="1"/>
              <a:t>ventionteams.com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3936" y="13294964"/>
            <a:ext cx="5487114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r>
              <a:rPr lang="en-US"/>
              <a:t>Built to scale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3294964"/>
            <a:ext cx="8230672" cy="26228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eonik Pro" panose="020B0503030300000000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2C737C-4828-9ABE-2ED2-0F52DA332F05}"/>
              </a:ext>
            </a:extLst>
          </p:cNvPr>
          <p:cNvSpPr/>
          <p:nvPr userDrawn="1"/>
        </p:nvSpPr>
        <p:spPr>
          <a:xfrm>
            <a:off x="-75944" y="7872331"/>
            <a:ext cx="13170975" cy="60256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F7178F-A38A-D8F5-7E95-5A5A47F3F8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1839" y="12756638"/>
            <a:ext cx="2243600" cy="49352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D3E4D16-207B-4958-3251-0322FC355B6B}"/>
              </a:ext>
            </a:extLst>
          </p:cNvPr>
          <p:cNvSpPr/>
          <p:nvPr userDrawn="1"/>
        </p:nvSpPr>
        <p:spPr>
          <a:xfrm>
            <a:off x="11165519" y="7816635"/>
            <a:ext cx="13297601" cy="6054810"/>
          </a:xfrm>
          <a:custGeom>
            <a:avLst/>
            <a:gdLst>
              <a:gd name="connsiteX0" fmla="*/ 963827 w 6647935"/>
              <a:gd name="connsiteY0" fmla="*/ 3015049 h 3027405"/>
              <a:gd name="connsiteX1" fmla="*/ 963827 w 6647935"/>
              <a:gd name="connsiteY1" fmla="*/ 24713 h 3027405"/>
              <a:gd name="connsiteX2" fmla="*/ 0 w 6647935"/>
              <a:gd name="connsiteY2" fmla="*/ 24713 h 3027405"/>
              <a:gd name="connsiteX3" fmla="*/ 0 w 6647935"/>
              <a:gd name="connsiteY3" fmla="*/ 2162432 h 3027405"/>
              <a:gd name="connsiteX4" fmla="*/ 1445741 w 6647935"/>
              <a:gd name="connsiteY4" fmla="*/ 2162432 h 3027405"/>
              <a:gd name="connsiteX5" fmla="*/ 2792627 w 6647935"/>
              <a:gd name="connsiteY5" fmla="*/ 0 h 3027405"/>
              <a:gd name="connsiteX6" fmla="*/ 6647935 w 6647935"/>
              <a:gd name="connsiteY6" fmla="*/ 0 h 3027405"/>
              <a:gd name="connsiteX7" fmla="*/ 6647935 w 6647935"/>
              <a:gd name="connsiteY7" fmla="*/ 3027405 h 3027405"/>
              <a:gd name="connsiteX8" fmla="*/ 963827 w 6647935"/>
              <a:gd name="connsiteY8" fmla="*/ 3015049 h 3027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47935" h="3027405">
                <a:moveTo>
                  <a:pt x="963827" y="3015049"/>
                </a:moveTo>
                <a:lnTo>
                  <a:pt x="963827" y="24713"/>
                </a:lnTo>
                <a:lnTo>
                  <a:pt x="0" y="24713"/>
                </a:lnTo>
                <a:lnTo>
                  <a:pt x="0" y="2162432"/>
                </a:lnTo>
                <a:lnTo>
                  <a:pt x="1445741" y="2162432"/>
                </a:lnTo>
                <a:lnTo>
                  <a:pt x="2792627" y="0"/>
                </a:lnTo>
                <a:lnTo>
                  <a:pt x="6647935" y="0"/>
                </a:lnTo>
                <a:lnTo>
                  <a:pt x="6647935" y="3027405"/>
                </a:lnTo>
                <a:lnTo>
                  <a:pt x="963827" y="3015049"/>
                </a:lnTo>
                <a:close/>
              </a:path>
            </a:pathLst>
          </a:custGeom>
          <a:solidFill>
            <a:srgbClr val="0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6966352-0668-98D5-B961-D91ED30EB2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5947" y="12855102"/>
            <a:ext cx="3578225" cy="296600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004051"/>
                </a:solidFill>
                <a:latin typeface="Aeonik Pro" panose="020B0503030300000000" pitchFamily="34" charset="0"/>
              </a:defRPr>
            </a:lvl1pPr>
          </a:lstStyle>
          <a:p>
            <a:pPr lvl="0"/>
            <a:r>
              <a:rPr lang="en-US"/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5211601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7812157"/>
            <a:ext cx="6665844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3203016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 Goes Here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2C5F2BB-F9D8-7220-5B93-82D595D43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3735629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1769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wor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79F21D-44AF-8384-F52F-ABEA7D90DE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834" y="8262725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12173A8-BD92-C16A-E83D-C086ECF0C5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6834" y="8780250"/>
            <a:ext cx="7162800" cy="51752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US" err="1"/>
              <a:t>email@ventionteams.com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4" y="1056447"/>
            <a:ext cx="7182678" cy="374723"/>
          </a:xfrm>
        </p:spPr>
        <p:txBody>
          <a:bodyPr lIns="0" tIns="0" rIns="0" bIns="0" anchor="t" anchorCtr="0">
            <a:no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6834" y="2946765"/>
            <a:ext cx="4923846" cy="490707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17622" y="1610622"/>
            <a:ext cx="15132841" cy="1110860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2400"/>
              </a:spcBef>
              <a:buNone/>
              <a:defRPr sz="4000" spc="50" baseline="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  <a:p>
            <a:pPr lvl="0"/>
            <a:r>
              <a:rPr lang="en-US" err="1"/>
              <a:t>Dignissim</a:t>
            </a:r>
            <a:r>
              <a:rPr lang="en-US"/>
              <a:t> convallis </a:t>
            </a:r>
            <a:r>
              <a:rPr lang="en-US" err="1"/>
              <a:t>aenean</a:t>
            </a:r>
            <a:r>
              <a:rPr lang="en-US"/>
              <a:t> et </a:t>
            </a:r>
            <a:r>
              <a:rPr lang="en-US" err="1"/>
              <a:t>tortor</a:t>
            </a:r>
            <a:r>
              <a:rPr lang="en-US"/>
              <a:t> at </a:t>
            </a:r>
            <a:r>
              <a:rPr lang="en-US" err="1"/>
              <a:t>risus</a:t>
            </a:r>
            <a:r>
              <a:rPr lang="en-US"/>
              <a:t>. </a:t>
            </a:r>
            <a:r>
              <a:rPr lang="en-US" err="1"/>
              <a:t>Feugiat</a:t>
            </a:r>
            <a:r>
              <a:rPr lang="en-US"/>
              <a:t> in fermentum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in. Maecenas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vel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est.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.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vitae semper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Euismod</a:t>
            </a:r>
            <a:r>
              <a:rPr lang="en-US"/>
              <a:t> lacinia at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sed </a:t>
            </a:r>
            <a:r>
              <a:rPr lang="en-US" err="1"/>
              <a:t>vulputate</a:t>
            </a:r>
            <a:r>
              <a:rPr lang="en-US"/>
              <a:t>. Sed </a:t>
            </a:r>
            <a:r>
              <a:rPr lang="en-US" err="1"/>
              <a:t>viverra</a:t>
            </a:r>
            <a:r>
              <a:rPr lang="en-US"/>
              <a:t> ipsum </a:t>
            </a:r>
            <a:r>
              <a:rPr lang="en-US" err="1"/>
              <a:t>nunc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gravida </a:t>
            </a:r>
            <a:r>
              <a:rPr lang="en-US" err="1"/>
              <a:t>neque</a:t>
            </a:r>
            <a:r>
              <a:rPr lang="en-US"/>
              <a:t>. </a:t>
            </a:r>
          </a:p>
          <a:p>
            <a:pPr lvl="0"/>
            <a:r>
              <a:rPr lang="en-US"/>
              <a:t>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pharetra.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ligula.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maecenas</a:t>
            </a:r>
            <a:r>
              <a:rPr lang="en-US"/>
              <a:t> pharetra convallis </a:t>
            </a:r>
            <a:r>
              <a:rPr lang="en-US" err="1"/>
              <a:t>posuere</a:t>
            </a:r>
            <a:r>
              <a:rPr lang="en-US"/>
              <a:t>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C70574-AA5B-9432-AA0C-357A7D5693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834" y="1610622"/>
            <a:ext cx="7162800" cy="1171575"/>
          </a:xfrm>
        </p:spPr>
        <p:txBody>
          <a:bodyPr lIns="0" tIns="0" rIns="0" bIns="0"/>
          <a:lstStyle>
            <a:lvl1pPr marL="0" indent="0">
              <a:buNone/>
              <a:defRPr b="0" i="0">
                <a:latin typeface="Aeonik Pro Medium" panose="020B0503030300000000" pitchFamily="34" charset="0"/>
              </a:defRPr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624473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81CFCD5-3788-87FE-7967-F132498116EE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1688246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E497581A-7146-7988-2BAD-90F778FED437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20429910" y="8536055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8B90D3F-BEFF-7A7F-805E-6D95F16734E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80595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62898F3-0565-F48B-4BAB-729E25D5CF0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33403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4089492A-530E-C206-BADE-91C958825AF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7BE25B0-C1E1-F825-692F-E0E2BC2D1CA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969E717-3A40-C891-FAD7-C608B15F6330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8251" y="8530148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3EFAF0F-FDD3-3D4A-30F5-75C493F2880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A25ED3FB-F67C-92F6-783F-4ED76FF1319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8F1F3306-FC1F-CCCF-BA86-71CFC35DCD2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6819915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667891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1 – 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EDF3D471-4EC8-043F-F561-EA99A3EF093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1688246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6DABED56-7A58-07DA-ACA6-A7806F3A62A9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20429910" y="1833569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99A64125-A3A7-1F2B-D0FB-05462C920E0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1688246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6444219F-EDED-0B00-2F1C-66EFDBB43F2B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429910" y="5180273"/>
            <a:ext cx="3440919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59A1EB-13A0-D7F7-F7FD-E5D33CA3DE6E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4BFC6C7-BB72-08DE-ACC3-D05308AB0472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080595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8C29A6D-26E9-F1D6-21E7-BF38D52E95F2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6833403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0609700-3D30-4F2A-A874-19FA1C56509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80595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E410111-33F7-A7B4-ABCB-34ACBD9A074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6833403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3DBE2-6522-2387-4C38-B99CA01FA1DE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078251" y="1836740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2118B6C-E32B-A62F-E6C7-B2D9162E846F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78251" y="5183444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43A819-5B45-A5AC-DE3C-A59C4F51FC5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19915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446F419-5DAF-332E-752D-D0A893523B0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6819915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3979053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ansition: Our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25398" y="-87979"/>
            <a:ext cx="24696808" cy="138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279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C253B8-601C-F930-3EAD-10A99D5BB40B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8647294" y="8536055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B08E2E5-A6B9-C8A8-D00C-F64AC451361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4085654" y="9047432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B910B662-766A-4971-A95C-ABBDF1C2DBB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E62AED4-AFCC-5FB2-DF2E-05862E90230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1C0C4FB3-35F7-8B22-43E1-77A7A46553E5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4085654" y="8546051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25934562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02 – 2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1151B652-0783-352C-76AF-13DF5AB5C2DA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8647294" y="1833569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CA8193D6-F80C-9C43-5044-5E3D51246FB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18647294" y="5180273"/>
            <a:ext cx="3607651" cy="28349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21F103-942F-5142-A137-BDD88C6F3F7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14085654" y="237726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AE103D0-6BB9-676D-B0C2-50C05F282B1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4085654" y="5701057"/>
            <a:ext cx="3144453" cy="22913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F7D38B-5FAD-67AC-CDCB-7E26EA3E0A73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5867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B8380B3-E2ED-011B-9AE0-7AF450D35FD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076739" y="1833568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F52342-36C4-BA2F-9D27-1EC99CF6E3F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076739" y="5121053"/>
            <a:ext cx="3941090" cy="49424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69050-A3BE-2FCD-BBBE-008C345FA7FA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085654" y="1852643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C89E9DB-5691-F230-7F35-4CD29983E78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085654" y="5199347"/>
            <a:ext cx="3157941" cy="491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First Surname</a:t>
            </a:r>
          </a:p>
        </p:txBody>
      </p:sp>
    </p:spTree>
    <p:extLst>
      <p:ext uri="{BB962C8B-B14F-4D97-AF65-F5344CB8AC3E}">
        <p14:creationId xmlns:p14="http://schemas.microsoft.com/office/powerpoint/2010/main" val="18794231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Gro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FD4F3927-27F4-E45B-BFBC-B913DB1AC13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386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3724E85A-BC3A-BE3C-35E0-2BB491E956A7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8080593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8334573-4EDF-9946-B6B6-FAEA09468B41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13443122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7BB65983-E2A9-042E-AA6B-5CDD8B1BD07F}"/>
              </a:ext>
            </a:extLst>
          </p:cNvPr>
          <p:cNvSpPr>
            <a:spLocks noGrp="1" noChangeAspect="1"/>
          </p:cNvSpPr>
          <p:nvPr>
            <p:ph type="pic" idx="25"/>
          </p:nvPr>
        </p:nvSpPr>
        <p:spPr>
          <a:xfrm>
            <a:off x="18805650" y="721644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13EA3D-1BC0-B842-6283-3077D28328AC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728601"/>
            <a:ext cx="467944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13D76B-4F7D-5D0D-B831-AEC5EEDD20A1}"/>
              </a:ext>
            </a:extLst>
          </p:cNvPr>
          <p:cNvCxnSpPr>
            <a:cxnSpLocks/>
          </p:cNvCxnSpPr>
          <p:nvPr userDrawn="1"/>
        </p:nvCxnSpPr>
        <p:spPr>
          <a:xfrm>
            <a:off x="13445196" y="6728601"/>
            <a:ext cx="469374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76B804-9CFF-21F9-8D3B-6D7A8111D2B9}"/>
              </a:ext>
            </a:extLst>
          </p:cNvPr>
          <p:cNvCxnSpPr>
            <a:cxnSpLocks/>
          </p:cNvCxnSpPr>
          <p:nvPr userDrawn="1"/>
        </p:nvCxnSpPr>
        <p:spPr>
          <a:xfrm>
            <a:off x="18809798" y="6728601"/>
            <a:ext cx="468726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57E5869-6438-0F9E-753E-E8B0AE798A9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348282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3758A3-3218-F82E-A5D5-0D7E1C70C53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348282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0F8C9D1-7AE9-8FBD-BAFD-3DE09387CA4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4712887" y="762468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88C3895-0955-577C-93BA-C8F138BF7E6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712887" y="721646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D8A0606-5299-87F7-0744-09E5B0938D7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20075300" y="765626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858F44C-F51C-CEAD-FD4A-54F5BBDAC266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0075300" y="724804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17B45C30-B679-1128-43FF-3908C2354685}"/>
              </a:ext>
            </a:extLst>
          </p:cNvPr>
          <p:cNvSpPr>
            <a:spLocks noGrp="1" noChangeAspect="1"/>
          </p:cNvSpPr>
          <p:nvPr>
            <p:ph type="pic" idx="26"/>
          </p:nvPr>
        </p:nvSpPr>
        <p:spPr>
          <a:xfrm>
            <a:off x="8080593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AEF8205-10E0-392B-E29B-7B37BF93CE19}"/>
              </a:ext>
            </a:extLst>
          </p:cNvPr>
          <p:cNvSpPr>
            <a:spLocks noGrp="1" noChangeAspect="1"/>
          </p:cNvSpPr>
          <p:nvPr>
            <p:ph type="pic" idx="27"/>
          </p:nvPr>
        </p:nvSpPr>
        <p:spPr>
          <a:xfrm>
            <a:off x="13443122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B0FD5614-0A86-5940-85FD-E7F52911A12F}"/>
              </a:ext>
            </a:extLst>
          </p:cNvPr>
          <p:cNvSpPr>
            <a:spLocks noGrp="1" noChangeAspect="1"/>
          </p:cNvSpPr>
          <p:nvPr>
            <p:ph type="pic" idx="28"/>
          </p:nvPr>
        </p:nvSpPr>
        <p:spPr>
          <a:xfrm>
            <a:off x="18805650" y="9088290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CF3384D2-E9D3-EE71-B2C4-A75CA5C8925D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48282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D253F70-BD64-5986-5C17-64AB6DA90A6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48282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76502E9D-3BED-1446-88C0-DBE8598D4DE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4712887" y="9496534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739AC8BE-AB3B-DFF4-4832-B4AE8953AC2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4712887" y="9088307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083951F0-4356-5154-A260-61C2483E877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0075300" y="9528113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E6C0C03-F232-056F-1481-116EF3E30F5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0075300" y="9119886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79D82E4-0347-663A-70AF-5E4C3C988611}"/>
              </a:ext>
            </a:extLst>
          </p:cNvPr>
          <p:cNvSpPr>
            <a:spLocks noGrp="1" noChangeAspect="1"/>
          </p:cNvSpPr>
          <p:nvPr>
            <p:ph type="pic" idx="35"/>
          </p:nvPr>
        </p:nvSpPr>
        <p:spPr>
          <a:xfrm>
            <a:off x="8080593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855E6F98-BFCA-082E-AF02-43E9EAFEBE21}"/>
              </a:ext>
            </a:extLst>
          </p:cNvPr>
          <p:cNvSpPr>
            <a:spLocks noGrp="1" noChangeAspect="1"/>
          </p:cNvSpPr>
          <p:nvPr>
            <p:ph type="pic" idx="36"/>
          </p:nvPr>
        </p:nvSpPr>
        <p:spPr>
          <a:xfrm>
            <a:off x="13443122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8C7E0625-A0CD-5780-4FEE-89D87941003B}"/>
              </a:ext>
            </a:extLst>
          </p:cNvPr>
          <p:cNvSpPr>
            <a:spLocks noGrp="1" noChangeAspect="1"/>
          </p:cNvSpPr>
          <p:nvPr>
            <p:ph type="pic" idx="37"/>
          </p:nvPr>
        </p:nvSpPr>
        <p:spPr>
          <a:xfrm>
            <a:off x="18805650" y="10435425"/>
            <a:ext cx="956603" cy="89090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1E4EAC04-59A9-37BD-4D4B-DAF8E4296E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348282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D3D21C91-11E8-C1D0-9612-8276E7A4FC0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48282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0178CF07-5C5D-92B9-C084-627D1C86888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4712887" y="10843669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9A82DDCC-C1CD-BC2B-4623-FF1318C69C37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4712887" y="10435442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15EBC33-88A6-6A46-4E03-68AC1BF6A715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20075300" y="10875248"/>
            <a:ext cx="3144453" cy="6003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Title Title Title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40B3081C-DF01-A108-EBAF-8E8C60E8BB61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20075300" y="10467021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First Surname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1EF33B5C-084B-350A-DEBE-90522FEC93D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23862" y="9088290"/>
            <a:ext cx="3144453" cy="34551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buNone/>
            </a:pPr>
            <a:r>
              <a:rPr lang="en-US" sz="2100"/>
              <a:t>Role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49F9C0C4-8F04-D21F-306C-32D83DA5E6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251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A8B388CF-63E4-C018-E033-E05717C5EBA6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3443122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AB492BD3-4899-E57D-5F48-11744C0EDA1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8805650" y="5747664"/>
            <a:ext cx="4679441" cy="58290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Team name</a:t>
            </a:r>
          </a:p>
        </p:txBody>
      </p:sp>
    </p:spTree>
    <p:extLst>
      <p:ext uri="{BB962C8B-B14F-4D97-AF65-F5344CB8AC3E}">
        <p14:creationId xmlns:p14="http://schemas.microsoft.com/office/powerpoint/2010/main" val="8906417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114D8E8-8D50-C098-A975-B76F4DD99C5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78251" y="7255166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50F7F0-BBCA-93A1-16CE-8ABAE1C5A08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858000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086E02B-04D8-AF73-B727-3809080013A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2" y="10305204"/>
            <a:ext cx="13703640" cy="1514536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Based on new requirements and scope changes, the team could be scaled upon request to achieve new goals and deadlines.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E1A4081-76DC-FDF9-B8C0-8A7D35ED779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164814" y="7255166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DE1DCF-50BE-AB8B-95B9-BCEE247126E6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078251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2C30031-FF77-F040-592F-32569A45FB71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164814" y="8037311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C986ACC-D5B2-08C6-5651-AC31AD2322A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078251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21C8F69-F53B-5BA3-E8A1-8407C386BBE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164814" y="8819457"/>
            <a:ext cx="5944324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9D19C30-39E0-8F20-258A-C1125A055D3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6851086" y="8037311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07428D61-2442-2154-93A6-3107952E0B1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937649" y="8037312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82410AE-9673-73AA-D94F-C372E8E4ABC2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6851086" y="8819457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3CBE6F4-881E-1BE0-BA1C-E0B13BD06E0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937649" y="8819458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336ED37-C600-D672-0878-80B639DD948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6851086" y="7255165"/>
            <a:ext cx="1086563" cy="384928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#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8F435AB-2723-D068-1468-BCF5A145969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7937649" y="7255166"/>
            <a:ext cx="5944324" cy="38492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Role Title</a:t>
            </a:r>
          </a:p>
        </p:txBody>
      </p:sp>
    </p:spTree>
    <p:extLst>
      <p:ext uri="{BB962C8B-B14F-4D97-AF65-F5344CB8AC3E}">
        <p14:creationId xmlns:p14="http://schemas.microsoft.com/office/powerpoint/2010/main" val="1365763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87C1920-C795-9CB1-9048-64BA81BDA8E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8091054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38E2597-0A0A-2E56-6D1E-FFB3435BEE14}"/>
              </a:ext>
            </a:extLst>
          </p:cNvPr>
          <p:cNvSpPr>
            <a:spLocks noGrp="1" noChangeAspect="1"/>
          </p:cNvSpPr>
          <p:nvPr>
            <p:ph type="pic" idx="10"/>
          </p:nvPr>
        </p:nvSpPr>
        <p:spPr>
          <a:xfrm>
            <a:off x="12190190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882C660-1B8D-8CB8-927A-784F8359BEC5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16289326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2F70CAD6-30C0-D9C3-A1E5-73209D824CA7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20388463" y="65324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0C4AD414-10C8-E0DD-D14C-2A2A35A872A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091054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5476D4B-B69E-64F0-3190-C7A168FA92E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12190190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A3362E1-7AE4-31BA-7071-00E612941426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6289326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66AECFE6-FE2C-2050-294E-9F9299E97175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20388463" y="7912040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95B8D43-89BF-4444-9589-3E7BAAB3240F}"/>
              </a:ext>
            </a:extLst>
          </p:cNvPr>
          <p:cNvSpPr>
            <a:spLocks noGrp="1" noChangeAspect="1"/>
          </p:cNvSpPr>
          <p:nvPr>
            <p:ph type="pic" idx="17"/>
          </p:nvPr>
        </p:nvSpPr>
        <p:spPr>
          <a:xfrm>
            <a:off x="8091054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6DEC888-B05C-2368-FA10-813C9E4C14F1}"/>
              </a:ext>
            </a:extLst>
          </p:cNvPr>
          <p:cNvSpPr>
            <a:spLocks noGrp="1" noChangeAspect="1"/>
          </p:cNvSpPr>
          <p:nvPr>
            <p:ph type="pic" idx="18"/>
          </p:nvPr>
        </p:nvSpPr>
        <p:spPr>
          <a:xfrm>
            <a:off x="12190190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41D3517-0EC6-9224-5D11-0D181953AC83}"/>
              </a:ext>
            </a:extLst>
          </p:cNvPr>
          <p:cNvSpPr>
            <a:spLocks noGrp="1" noChangeAspect="1"/>
          </p:cNvSpPr>
          <p:nvPr>
            <p:ph type="pic" idx="19"/>
          </p:nvPr>
        </p:nvSpPr>
        <p:spPr>
          <a:xfrm>
            <a:off x="16289326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9B9D4F1A-893C-72CE-9F2E-BC8C7E79685A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20388463" y="9275619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47987151-2F97-8DA7-40FA-49A3983830FD}"/>
              </a:ext>
            </a:extLst>
          </p:cNvPr>
          <p:cNvSpPr>
            <a:spLocks noGrp="1" noChangeAspect="1"/>
          </p:cNvSpPr>
          <p:nvPr>
            <p:ph type="pic" idx="21"/>
          </p:nvPr>
        </p:nvSpPr>
        <p:spPr>
          <a:xfrm>
            <a:off x="8091054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00F9D7A-B54B-3907-7483-7870E7ECDBA0}"/>
              </a:ext>
            </a:extLst>
          </p:cNvPr>
          <p:cNvSpPr>
            <a:spLocks noGrp="1" noChangeAspect="1"/>
          </p:cNvSpPr>
          <p:nvPr>
            <p:ph type="pic" idx="22"/>
          </p:nvPr>
        </p:nvSpPr>
        <p:spPr>
          <a:xfrm>
            <a:off x="12190190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CFA09954-55C2-8AA6-626D-5ECFEED52089}"/>
              </a:ext>
            </a:extLst>
          </p:cNvPr>
          <p:cNvSpPr>
            <a:spLocks noGrp="1" noChangeAspect="1"/>
          </p:cNvSpPr>
          <p:nvPr>
            <p:ph type="pic" idx="23"/>
          </p:nvPr>
        </p:nvSpPr>
        <p:spPr>
          <a:xfrm>
            <a:off x="16289326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3EAA994-EC9D-79F3-E877-9BF97AFF8E79}"/>
              </a:ext>
            </a:extLst>
          </p:cNvPr>
          <p:cNvSpPr>
            <a:spLocks noGrp="1" noChangeAspect="1"/>
          </p:cNvSpPr>
          <p:nvPr>
            <p:ph type="pic" idx="24"/>
          </p:nvPr>
        </p:nvSpPr>
        <p:spPr>
          <a:xfrm>
            <a:off x="20388463" y="10671282"/>
            <a:ext cx="3491346" cy="95596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8656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680" y="1051201"/>
            <a:ext cx="21033938" cy="442566"/>
          </a:xfrm>
        </p:spPr>
        <p:txBody>
          <a:bodyPr lIns="0" tIns="0" rIns="0" bIns="0"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35150AC1-144E-9AAC-8FA8-E7E6AAC2D8B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77351" y="2333625"/>
            <a:ext cx="15860549" cy="96166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378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5431537"/>
            <a:ext cx="15801380" cy="694779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438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080596" y="8499764"/>
            <a:ext cx="15801380" cy="3879562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B9D772-BD75-FB98-A3A3-357F01D6938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363755"/>
            <a:ext cx="44092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687AABA-0860-C3D3-5EE2-7EBCACBEBF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3005886" y="6363755"/>
            <a:ext cx="10876087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D1E064-E313-EF7E-3510-76E22FAB7715}"/>
              </a:ext>
            </a:extLst>
          </p:cNvPr>
          <p:cNvCxnSpPr>
            <a:cxnSpLocks/>
          </p:cNvCxnSpPr>
          <p:nvPr userDrawn="1"/>
        </p:nvCxnSpPr>
        <p:spPr>
          <a:xfrm>
            <a:off x="8080595" y="5843253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012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EC31330-84E8-E735-FA05-122A677D80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7972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6E1B7E9-12BB-894C-31F4-A1F979E1706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53358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33CD3472-8E12-4D25-57D2-786B5E5884FF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67790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ABD0BEB8-1D73-C583-F05E-FF79F4F86FC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9588785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E38E305-A66C-4995-3DE4-5E961C3F3D5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499153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B26FA4E-8C9F-5F7F-F28F-5E624B21FA3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5408626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BEBA229-18F1-AA39-6828-164980717F3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8323590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A01900C-3C1D-00CE-ABCE-391812FAC4C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1238554" y="3140938"/>
            <a:ext cx="1757727" cy="30067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Month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FE2ACE-2E44-6344-6D37-5BB8CBC93D33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233197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227006-1158-1FA8-0DE9-1E5258B07CA9}"/>
              </a:ext>
            </a:extLst>
          </p:cNvPr>
          <p:cNvCxnSpPr>
            <a:cxnSpLocks/>
          </p:cNvCxnSpPr>
          <p:nvPr userDrawn="1"/>
        </p:nvCxnSpPr>
        <p:spPr>
          <a:xfrm>
            <a:off x="523863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57CF3D-CA54-D3EB-79FE-8A503A6E452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90B82F-1068-7D1C-0953-62B4B69F354D}"/>
              </a:ext>
            </a:extLst>
          </p:cNvPr>
          <p:cNvCxnSpPr>
            <a:cxnSpLocks/>
          </p:cNvCxnSpPr>
          <p:nvPr userDrawn="1"/>
        </p:nvCxnSpPr>
        <p:spPr>
          <a:xfrm>
            <a:off x="63537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E7107-CAB6-9767-0341-50171284B76E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EE81B9-1FF7-5AB3-41B3-213A2EBBEEFF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A5DF08-E0B8-5DE1-4A48-FB965971EE4E}"/>
              </a:ext>
            </a:extLst>
          </p:cNvPr>
          <p:cNvCxnSpPr>
            <a:cxnSpLocks/>
          </p:cNvCxnSpPr>
          <p:nvPr userDrawn="1"/>
        </p:nvCxnSpPr>
        <p:spPr>
          <a:xfrm>
            <a:off x="926876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C41AC7-78EB-9F88-52EE-8BA0ED0017B1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91EA37-5EDA-9DCA-AD9F-2EC03EDC37FD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BC13E-B021-EB42-019A-D857D9787B42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2784764"/>
            <a:ext cx="0" cy="6568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4D7F5C-BC2B-FF80-228E-4CE0B48607DE}"/>
              </a:ext>
            </a:extLst>
          </p:cNvPr>
          <p:cNvCxnSpPr>
            <a:cxnSpLocks/>
          </p:cNvCxnSpPr>
          <p:nvPr userDrawn="1"/>
        </p:nvCxnSpPr>
        <p:spPr>
          <a:xfrm>
            <a:off x="523863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48189-CB7B-4947-A633-543BF5B12B05}"/>
              </a:ext>
            </a:extLst>
          </p:cNvPr>
          <p:cNvCxnSpPr>
            <a:cxnSpLocks/>
          </p:cNvCxnSpPr>
          <p:nvPr userDrawn="1"/>
        </p:nvCxnSpPr>
        <p:spPr>
          <a:xfrm>
            <a:off x="3438830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7D354D-8C55-32B2-F8C9-B377E2459D46}"/>
              </a:ext>
            </a:extLst>
          </p:cNvPr>
          <p:cNvCxnSpPr>
            <a:cxnSpLocks/>
          </p:cNvCxnSpPr>
          <p:nvPr userDrawn="1"/>
        </p:nvCxnSpPr>
        <p:spPr>
          <a:xfrm>
            <a:off x="6353797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44400-DEAE-5CEB-25A0-3A557C3E22D4}"/>
              </a:ext>
            </a:extLst>
          </p:cNvPr>
          <p:cNvCxnSpPr>
            <a:cxnSpLocks/>
          </p:cNvCxnSpPr>
          <p:nvPr userDrawn="1"/>
        </p:nvCxnSpPr>
        <p:spPr>
          <a:xfrm>
            <a:off x="926876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4A7743-053B-E3AB-AAB9-C728D328E82D}"/>
              </a:ext>
            </a:extLst>
          </p:cNvPr>
          <p:cNvCxnSpPr>
            <a:cxnSpLocks/>
          </p:cNvCxnSpPr>
          <p:nvPr userDrawn="1"/>
        </p:nvCxnSpPr>
        <p:spPr>
          <a:xfrm>
            <a:off x="12189224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3C43BE-47D9-3074-63D4-5732474BEEBC}"/>
              </a:ext>
            </a:extLst>
          </p:cNvPr>
          <p:cNvCxnSpPr>
            <a:cxnSpLocks/>
          </p:cNvCxnSpPr>
          <p:nvPr userDrawn="1"/>
        </p:nvCxnSpPr>
        <p:spPr>
          <a:xfrm>
            <a:off x="15098698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43B1A-62E6-EF3D-E1AD-E48FC8294DD1}"/>
              </a:ext>
            </a:extLst>
          </p:cNvPr>
          <p:cNvCxnSpPr>
            <a:cxnSpLocks/>
          </p:cNvCxnSpPr>
          <p:nvPr userDrawn="1"/>
        </p:nvCxnSpPr>
        <p:spPr>
          <a:xfrm>
            <a:off x="18013665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B4548-229D-0CA0-51F0-DB92D390580D}"/>
              </a:ext>
            </a:extLst>
          </p:cNvPr>
          <p:cNvCxnSpPr>
            <a:cxnSpLocks/>
          </p:cNvCxnSpPr>
          <p:nvPr userDrawn="1"/>
        </p:nvCxnSpPr>
        <p:spPr>
          <a:xfrm>
            <a:off x="20928632" y="3313674"/>
            <a:ext cx="0" cy="982043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90572E-F6B6-B433-D394-8C4EC9EEF3F6}"/>
              </a:ext>
            </a:extLst>
          </p:cNvPr>
          <p:cNvCxnSpPr>
            <a:cxnSpLocks/>
          </p:cNvCxnSpPr>
          <p:nvPr userDrawn="1"/>
        </p:nvCxnSpPr>
        <p:spPr>
          <a:xfrm>
            <a:off x="23843597" y="3313674"/>
            <a:ext cx="0" cy="944636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173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 +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B35A1B-39BB-948E-61BD-0E2964966F77}"/>
              </a:ext>
            </a:extLst>
          </p:cNvPr>
          <p:cNvCxnSpPr>
            <a:cxnSpLocks/>
          </p:cNvCxnSpPr>
          <p:nvPr userDrawn="1"/>
        </p:nvCxnSpPr>
        <p:spPr>
          <a:xfrm>
            <a:off x="14668500" y="6749058"/>
            <a:ext cx="921347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B14748-2D98-EFA8-B670-6AFB14F087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4668499" y="7211595"/>
            <a:ext cx="9213473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790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K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33886C-7750-5A25-C336-D8ECC9A1A9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648621"/>
            <a:ext cx="24696808" cy="138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958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1144A87-7CDE-57FE-96B4-4AD9FFD955DF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0" y="1657583"/>
            <a:ext cx="7513983" cy="1146207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5648AD-128E-3C12-26BC-F1C9CB24820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1195046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A491301-7756-58BC-88F5-4E103FDC34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0595" y="1657582"/>
            <a:ext cx="15801378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21338891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0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2F4BF8-999F-15BC-DB8C-E4DDDB190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904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arge + Small) w/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33CD858-3F32-1570-B174-7EAEC5F12606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8080595" y="1"/>
            <a:ext cx="16306580" cy="131326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9015B3-42A1-DF7C-4DD4-748FB9755A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863" y="1958077"/>
            <a:ext cx="6996289" cy="449313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8E8E14-B506-912F-A7BB-0B8A02117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7772400"/>
            <a:ext cx="6996289" cy="3931920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68775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D0A34-9F0B-2629-F5C2-16418F0801D8}"/>
              </a:ext>
            </a:extLst>
          </p:cNvPr>
          <p:cNvSpPr/>
          <p:nvPr userDrawn="1"/>
        </p:nvSpPr>
        <p:spPr>
          <a:xfrm>
            <a:off x="-152400" y="-50800"/>
            <a:ext cx="24564975" cy="13923818"/>
          </a:xfrm>
          <a:prstGeom prst="rect">
            <a:avLst/>
          </a:pr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240A378-2CEF-14BE-3D75-E4CE89BD7BF1}"/>
              </a:ext>
            </a:extLst>
          </p:cNvPr>
          <p:cNvSpPr/>
          <p:nvPr userDrawn="1"/>
        </p:nvSpPr>
        <p:spPr>
          <a:xfrm>
            <a:off x="-179082" y="6494434"/>
            <a:ext cx="24592547" cy="7411452"/>
          </a:xfrm>
          <a:custGeom>
            <a:avLst/>
            <a:gdLst>
              <a:gd name="connsiteX0" fmla="*/ 32084 w 24592547"/>
              <a:gd name="connsiteY0" fmla="*/ 0 h 7411452"/>
              <a:gd name="connsiteX1" fmla="*/ 17694442 w 24592547"/>
              <a:gd name="connsiteY1" fmla="*/ 0 h 7411452"/>
              <a:gd name="connsiteX2" fmla="*/ 21191621 w 24592547"/>
              <a:gd name="connsiteY2" fmla="*/ 5470358 h 7411452"/>
              <a:gd name="connsiteX3" fmla="*/ 24592547 w 24592547"/>
              <a:gd name="connsiteY3" fmla="*/ 5470358 h 7411452"/>
              <a:gd name="connsiteX4" fmla="*/ 24592547 w 24592547"/>
              <a:gd name="connsiteY4" fmla="*/ 16042 h 7411452"/>
              <a:gd name="connsiteX5" fmla="*/ 22988337 w 24592547"/>
              <a:gd name="connsiteY5" fmla="*/ 16042 h 7411452"/>
              <a:gd name="connsiteX6" fmla="*/ 22988337 w 24592547"/>
              <a:gd name="connsiteY6" fmla="*/ 7411452 h 7411452"/>
              <a:gd name="connsiteX7" fmla="*/ 0 w 24592547"/>
              <a:gd name="connsiteY7" fmla="*/ 7411452 h 7411452"/>
              <a:gd name="connsiteX8" fmla="*/ 32084 w 24592547"/>
              <a:gd name="connsiteY8" fmla="*/ 0 h 7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92547" h="7411452">
                <a:moveTo>
                  <a:pt x="32084" y="0"/>
                </a:moveTo>
                <a:lnTo>
                  <a:pt x="17694442" y="0"/>
                </a:lnTo>
                <a:lnTo>
                  <a:pt x="21191621" y="5470358"/>
                </a:lnTo>
                <a:lnTo>
                  <a:pt x="24592547" y="5470358"/>
                </a:lnTo>
                <a:lnTo>
                  <a:pt x="24592547" y="16042"/>
                </a:lnTo>
                <a:lnTo>
                  <a:pt x="22988337" y="16042"/>
                </a:lnTo>
                <a:lnTo>
                  <a:pt x="22988337" y="7411452"/>
                </a:lnTo>
                <a:lnTo>
                  <a:pt x="0" y="7411452"/>
                </a:lnTo>
                <a:lnTo>
                  <a:pt x="32084" y="0"/>
                </a:lnTo>
                <a:close/>
              </a:path>
            </a:pathLst>
          </a:custGeom>
          <a:solidFill>
            <a:srgbClr val="EBEB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eonik Pro" panose="020B0503030300000000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58331" y="9179378"/>
            <a:ext cx="16531837" cy="3469821"/>
          </a:xfrm>
        </p:spPr>
        <p:txBody>
          <a:bodyPr anchor="b" anchorCtr="0"/>
          <a:lstStyle>
            <a:lvl1pPr marL="0" indent="0">
              <a:tabLst>
                <a:tab pos="6670675" algn="l"/>
              </a:tabLst>
              <a:defRPr sz="12000">
                <a:solidFill>
                  <a:srgbClr val="00405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68748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+ Her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CBA4ED2-2DCA-BD39-7CE8-1F8F8D8F66A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 spc="50" baseline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61788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0"/>
            <a:ext cx="5630623" cy="670013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418494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418494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5982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9E982B5-D952-B46D-F795-53D5DC6A6F5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78251" y="6058108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1A66A1-72F5-E429-0416-AF308834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30249" y="6058108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ABA6881-74CD-34DE-76D6-204726A8393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78251" y="776078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E0AAD5F-9AB5-9C0D-9037-1A6907D236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30249" y="7760783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92AE41D-1B5B-8342-4E2B-85487C299641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078251" y="9463457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40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7FF9BF9-3406-A163-A46A-E1F5659795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330249" y="9463457"/>
            <a:ext cx="13555690" cy="11309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</a:t>
            </a:r>
          </a:p>
        </p:txBody>
      </p:sp>
    </p:spTree>
    <p:extLst>
      <p:ext uri="{BB962C8B-B14F-4D97-AF65-F5344CB8AC3E}">
        <p14:creationId xmlns:p14="http://schemas.microsoft.com/office/powerpoint/2010/main" val="41650567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w/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301672D-A913-28B3-54B9-412815887DE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2193587" y="3052483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01101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8D73C5-C468-DDEF-4347-1AEDAD700A74}"/>
              </a:ext>
            </a:extLst>
          </p:cNvPr>
          <p:cNvCxnSpPr>
            <a:cxnSpLocks/>
          </p:cNvCxnSpPr>
          <p:nvPr userDrawn="1"/>
        </p:nvCxnSpPr>
        <p:spPr>
          <a:xfrm>
            <a:off x="8080595" y="2375919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25E7DC-FF0E-5F5C-CA05-11FE7B61636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6388496" y="3052483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B141A20-6440-A2F4-895B-9C238063EE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080596" y="3052483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3C4C858-E89A-F2B3-10C0-753492FD095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193587" y="479198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CF33B29-FDE9-0AB1-8666-DD13B6FB7EE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6388496" y="479198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97A9641-B89A-F86C-B428-13DB0E944E6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080596" y="479198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ACF378A2-BF4B-E66A-3CB7-305BCC7C2B6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193587" y="6531495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06FCF7B-EBAF-1745-D3BB-A584ABC9075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6388496" y="6531495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C869F02-A8FD-E20C-A207-3D94853F35C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080596" y="6531495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E5DF5DB-EB53-3700-81A5-BEEF7B06745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12193587" y="8271001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A786239-B16B-5D81-98F7-14A12E13792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6388496" y="8271001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729A0329-4428-1B44-9629-9179079C1709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8080596" y="8271001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F2AC330F-D2AA-E76E-F5DE-E41C2368467F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193587" y="10008529"/>
            <a:ext cx="2516189" cy="503521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02B5C054-6767-3469-57E8-374C12A3C0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6388496" y="10008529"/>
            <a:ext cx="7493475" cy="1331552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List item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36A4D977-C4B8-BF1F-C117-8E93A21CDCF6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80596" y="10008529"/>
            <a:ext cx="1596804" cy="38496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400"/>
              </a:spcBef>
              <a:buNone/>
              <a:defRPr sz="21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Step #</a:t>
            </a:r>
          </a:p>
        </p:txBody>
      </p:sp>
    </p:spTree>
    <p:extLst>
      <p:ext uri="{BB962C8B-B14F-4D97-AF65-F5344CB8AC3E}">
        <p14:creationId xmlns:p14="http://schemas.microsoft.com/office/powerpoint/2010/main" val="32044582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6" y="1051201"/>
            <a:ext cx="23384702" cy="26228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8251" y="4386963"/>
            <a:ext cx="1757727" cy="72963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8078251" y="8010478"/>
            <a:ext cx="1757727" cy="705425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EC0DBD-1AE2-0A88-6E89-5C439CC5F2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30249" y="4386963"/>
            <a:ext cx="13555690" cy="276484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F431AFB-1469-6CD0-40EE-1573449A9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30249" y="8057621"/>
            <a:ext cx="13555690" cy="379442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4000" spc="50" baseline="0"/>
            </a:lvl1pPr>
            <a:lvl2pPr marL="914400" indent="0">
              <a:buNone/>
              <a:defRPr/>
            </a:lvl2pPr>
            <a:lvl3pPr marL="1828800" indent="0">
              <a:buNone/>
              <a:defRPr/>
            </a:lvl3pPr>
            <a:lvl4pPr marL="2743200" indent="0">
              <a:buNone/>
              <a:defRPr/>
            </a:lvl4pPr>
            <a:lvl5pPr marL="36576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interdum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in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Et </a:t>
            </a:r>
            <a:r>
              <a:rPr lang="en-US" err="1"/>
              <a:t>magnis</a:t>
            </a:r>
            <a:r>
              <a:rPr lang="en-US"/>
              <a:t> dis parturient </a:t>
            </a:r>
            <a:r>
              <a:rPr lang="en-US" err="1"/>
              <a:t>montes</a:t>
            </a:r>
            <a:r>
              <a:rPr lang="en-US"/>
              <a:t> </a:t>
            </a:r>
            <a:r>
              <a:rPr lang="en-US" err="1"/>
              <a:t>nascetur</a:t>
            </a:r>
            <a:r>
              <a:rPr lang="en-US"/>
              <a:t> </a:t>
            </a:r>
            <a:r>
              <a:rPr lang="en-US" err="1"/>
              <a:t>ridiculus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C317AC-2B6D-305C-9EE9-4A6E423DBCC9}"/>
              </a:ext>
            </a:extLst>
          </p:cNvPr>
          <p:cNvCxnSpPr/>
          <p:nvPr userDrawn="1"/>
        </p:nvCxnSpPr>
        <p:spPr>
          <a:xfrm>
            <a:off x="408724" y="3528292"/>
            <a:ext cx="23569726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120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Copy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0635" y="886556"/>
            <a:ext cx="18411340" cy="39615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10000"/>
              </a:lnSpc>
              <a:buNone/>
              <a:defRPr sz="5500" b="0" i="0" spc="50" baseline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FA9526C-1E7B-889B-81D3-2308EF8D33B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080596" y="6777193"/>
            <a:ext cx="1629478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DA3CE7-B765-61B3-C088-0F1DA74F3D42}"/>
              </a:ext>
            </a:extLst>
          </p:cNvPr>
          <p:cNvCxnSpPr>
            <a:cxnSpLocks/>
          </p:cNvCxnSpPr>
          <p:nvPr userDrawn="1"/>
        </p:nvCxnSpPr>
        <p:spPr>
          <a:xfrm>
            <a:off x="8080595" y="6050214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423B5B-CF63-1DDB-4A7D-B9361B88A28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390380" y="6777192"/>
            <a:ext cx="6405644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9CBCCE-0AD3-B1F8-BEAA-29A0B5048C7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523915" y="6777192"/>
            <a:ext cx="6358058" cy="526903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0" indent="0" algn="l" defTabSz="18288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3745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Stack Text Only — 6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C9D0715C-2114-F5A0-C8BB-3545B1EA2DF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5071834" y="430950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63" y="1051201"/>
            <a:ext cx="3914181" cy="345514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0595" y="1004546"/>
            <a:ext cx="15801379" cy="1647824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36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413AE6-2EB0-4540-608C-433E536B587F}"/>
              </a:ext>
            </a:extLst>
          </p:cNvPr>
          <p:cNvCxnSpPr>
            <a:cxnSpLocks/>
          </p:cNvCxnSpPr>
          <p:nvPr userDrawn="1"/>
        </p:nvCxnSpPr>
        <p:spPr>
          <a:xfrm>
            <a:off x="8080595" y="3384852"/>
            <a:ext cx="1580137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B715887-D10C-AF14-83D9-3315234278F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080595" y="424092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A7B417B-CCB9-5E37-6D05-9C15329EA5B2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2193587" y="430950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DCD8525-50CC-1539-3300-82058B25153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5071834" y="569686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60A4105-13A0-E1CD-0C84-11973E536A3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080595" y="562829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6809D1C-54B8-FB98-C979-14DA6B2454D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2193587" y="569686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B3F6939-A5BE-6804-90E5-8A28C103FA7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5071834" y="7084234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D9369F2-79CD-34EB-F5C3-687E4F365C5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8080595" y="7015655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862D6C3-A655-D817-78A8-3B97E224B14A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93587" y="7084233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0FFD58D-CAF9-AED7-101A-258DF1693EA7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5071834" y="8471599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C388CF2-091B-7C21-6249-233020EDC77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080595" y="8403020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339B4BE-2036-8BB7-F295-505BF482BA6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12193587" y="8471598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888FA97-DFCD-EEF4-47C0-D233463EA37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71834" y="9858186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041D6F-719F-2EC4-B9D7-F1A3891BCF9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80595" y="9789607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B7EE65B7-34AD-6EEA-D92B-0316299806F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193587" y="9858185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5E6F3A4-88E8-7CF3-9C3D-46675E86FF4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15071834" y="11244773"/>
            <a:ext cx="8810139" cy="41172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Technologies — Technologies — technologies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98C5C4B-C071-4040-17E0-BD08857FDD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080595" y="11176194"/>
            <a:ext cx="2782427" cy="46345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800" b="0" i="0">
                <a:latin typeface="Aeonik Pro Light" panose="020B04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800" b="0"/>
              <a:t>Subhead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BD22D0A-0CA7-94C8-CD40-F32CB308CECA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2193587" y="11244772"/>
            <a:ext cx="2276745" cy="41172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100" b="0" i="0">
                <a:latin typeface="Aeonik Pro Medium" panose="020B0503030300000000" pitchFamily="34" charset="0"/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100">
                <a:latin typeface="Aeonik Pro Medium" panose="020B0503030300000000" pitchFamily="34" charset="0"/>
              </a:rPr>
              <a:t>Tech Expertise</a:t>
            </a:r>
          </a:p>
        </p:txBody>
      </p:sp>
    </p:spTree>
    <p:extLst>
      <p:ext uri="{BB962C8B-B14F-4D97-AF65-F5344CB8AC3E}">
        <p14:creationId xmlns:p14="http://schemas.microsoft.com/office/powerpoint/2010/main" val="399617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72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4" Type="http://schemas.openxmlformats.org/officeDocument/2006/relationships/slideLayout" Target="../slideLayouts/slideLayout7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Relationship Id="rId46" Type="http://schemas.openxmlformats.org/officeDocument/2006/relationships/image" Target="../media/image31.png"/><Relationship Id="rId2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42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37" Type="http://schemas.openxmlformats.org/officeDocument/2006/relationships/slideLayout" Target="../slideLayouts/slideLayout111.xml"/><Relationship Id="rId40" Type="http://schemas.openxmlformats.org/officeDocument/2006/relationships/slideLayout" Target="../slideLayouts/slideLayout114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38" Type="http://schemas.openxmlformats.org/officeDocument/2006/relationships/slideLayout" Target="../slideLayouts/slideLayout112.xml"/><Relationship Id="rId46" Type="http://schemas.openxmlformats.org/officeDocument/2006/relationships/image" Target="../media/image31.png"/><Relationship Id="rId20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11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26" Type="http://schemas.openxmlformats.org/officeDocument/2006/relationships/slideLayout" Target="../slideLayouts/slideLayout144.xml"/><Relationship Id="rId39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52.xml"/><Relationship Id="rId42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24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40" Type="http://schemas.openxmlformats.org/officeDocument/2006/relationships/slideLayout" Target="../slideLayouts/slideLayout158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43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46" Type="http://schemas.openxmlformats.org/officeDocument/2006/relationships/image" Target="../media/image31.png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188.xml"/><Relationship Id="rId39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183.xml"/><Relationship Id="rId34" Type="http://schemas.openxmlformats.org/officeDocument/2006/relationships/slideLayout" Target="../slideLayouts/slideLayout196.xml"/><Relationship Id="rId42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32" Type="http://schemas.openxmlformats.org/officeDocument/2006/relationships/slideLayout" Target="../slideLayouts/slideLayout194.xml"/><Relationship Id="rId37" Type="http://schemas.openxmlformats.org/officeDocument/2006/relationships/slideLayout" Target="../slideLayouts/slideLayout199.xml"/><Relationship Id="rId40" Type="http://schemas.openxmlformats.org/officeDocument/2006/relationships/slideLayout" Target="../slideLayouts/slideLayout202.xml"/><Relationship Id="rId45" Type="http://schemas.openxmlformats.org/officeDocument/2006/relationships/theme" Target="../theme/theme5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36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72.xml"/><Relationship Id="rId19" Type="http://schemas.openxmlformats.org/officeDocument/2006/relationships/slideLayout" Target="../slideLayouts/slideLayout181.xml"/><Relationship Id="rId31" Type="http://schemas.openxmlformats.org/officeDocument/2006/relationships/slideLayout" Target="../slideLayouts/slideLayout193.xml"/><Relationship Id="rId44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slideLayout" Target="../slideLayouts/slideLayout192.xml"/><Relationship Id="rId35" Type="http://schemas.openxmlformats.org/officeDocument/2006/relationships/slideLayout" Target="../slideLayouts/slideLayout197.xml"/><Relationship Id="rId43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33" Type="http://schemas.openxmlformats.org/officeDocument/2006/relationships/slideLayout" Target="../slideLayouts/slideLayout195.xml"/><Relationship Id="rId38" Type="http://schemas.openxmlformats.org/officeDocument/2006/relationships/slideLayout" Target="../slideLayouts/slideLayout200.xml"/><Relationship Id="rId46" Type="http://schemas.openxmlformats.org/officeDocument/2006/relationships/image" Target="../media/image31.png"/><Relationship Id="rId20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2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88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49" r:id="rId3"/>
    <p:sldLayoutId id="2147483727" r:id="rId4"/>
    <p:sldLayoutId id="2147483742" r:id="rId5"/>
    <p:sldLayoutId id="2147483743" r:id="rId6"/>
    <p:sldLayoutId id="2147483728" r:id="rId7"/>
    <p:sldLayoutId id="2147483744" r:id="rId8"/>
    <p:sldLayoutId id="2147483750" r:id="rId9"/>
    <p:sldLayoutId id="2147483729" r:id="rId10"/>
    <p:sldLayoutId id="2147483754" r:id="rId11"/>
    <p:sldLayoutId id="2147483733" r:id="rId12"/>
    <p:sldLayoutId id="2147483734" r:id="rId13"/>
    <p:sldLayoutId id="2147483735" r:id="rId14"/>
    <p:sldLayoutId id="2147483751" r:id="rId15"/>
    <p:sldLayoutId id="2147483736" r:id="rId16"/>
    <p:sldLayoutId id="2147483737" r:id="rId17"/>
    <p:sldLayoutId id="2147483738" r:id="rId18"/>
    <p:sldLayoutId id="2147483752" r:id="rId19"/>
    <p:sldLayoutId id="2147483745" r:id="rId20"/>
    <p:sldLayoutId id="2147483739" r:id="rId21"/>
    <p:sldLayoutId id="2147483730" r:id="rId22"/>
    <p:sldLayoutId id="2147483731" r:id="rId23"/>
    <p:sldLayoutId id="2147483732" r:id="rId24"/>
    <p:sldLayoutId id="2147483746" r:id="rId25"/>
    <p:sldLayoutId id="2147483747" r:id="rId26"/>
    <p:sldLayoutId id="2147483748" r:id="rId27"/>
    <p:sldLayoutId id="2147483740" r:id="rId28"/>
    <p:sldLayoutId id="2147483753" r:id="rId29"/>
    <p:sldLayoutId id="214748374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FF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39175B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39175B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39175B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39175B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25036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  <p:sldLayoutId id="2147483794" r:id="rId39"/>
    <p:sldLayoutId id="2147483795" r:id="rId40"/>
    <p:sldLayoutId id="2147483796" r:id="rId41"/>
    <p:sldLayoutId id="2147483797" r:id="rId42"/>
    <p:sldLayoutId id="2147483931" r:id="rId43"/>
    <p:sldLayoutId id="2147483798" r:id="rId4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AF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04051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04051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04051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04051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269240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932" r:id="rId43"/>
    <p:sldLayoutId id="2147483842" r:id="rId4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D0F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0B4912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0B4912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0B4912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0B4912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37091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933" r:id="rId43"/>
    <p:sldLayoutId id="2147483886" r:id="rId4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1838" y="1051201"/>
            <a:ext cx="23392673" cy="2835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78251" y="3651250"/>
            <a:ext cx="1463230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EA088CB-C017-F2A1-A882-004CF2D279EE}"/>
              </a:ext>
            </a:extLst>
          </p:cNvPr>
          <p:cNvSpPr/>
          <p:nvPr userDrawn="1"/>
        </p:nvSpPr>
        <p:spPr>
          <a:xfrm>
            <a:off x="-24714" y="12758788"/>
            <a:ext cx="24444849" cy="1112108"/>
          </a:xfrm>
          <a:custGeom>
            <a:avLst/>
            <a:gdLst>
              <a:gd name="connsiteX0" fmla="*/ 0 w 12220833"/>
              <a:gd name="connsiteY0" fmla="*/ 531341 h 556054"/>
              <a:gd name="connsiteX1" fmla="*/ 0 w 12220833"/>
              <a:gd name="connsiteY1" fmla="*/ 185352 h 556054"/>
              <a:gd name="connsiteX2" fmla="*/ 10676238 w 12220833"/>
              <a:gd name="connsiteY2" fmla="*/ 185352 h 556054"/>
              <a:gd name="connsiteX3" fmla="*/ 10960443 w 12220833"/>
              <a:gd name="connsiteY3" fmla="*/ 0 h 556054"/>
              <a:gd name="connsiteX4" fmla="*/ 12220833 w 12220833"/>
              <a:gd name="connsiteY4" fmla="*/ 0 h 556054"/>
              <a:gd name="connsiteX5" fmla="*/ 12220833 w 12220833"/>
              <a:gd name="connsiteY5" fmla="*/ 556054 h 556054"/>
              <a:gd name="connsiteX6" fmla="*/ 0 w 12220833"/>
              <a:gd name="connsiteY6" fmla="*/ 53134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20833" h="556054">
                <a:moveTo>
                  <a:pt x="0" y="531341"/>
                </a:moveTo>
                <a:lnTo>
                  <a:pt x="0" y="185352"/>
                </a:lnTo>
                <a:lnTo>
                  <a:pt x="10676238" y="185352"/>
                </a:lnTo>
                <a:lnTo>
                  <a:pt x="10960443" y="0"/>
                </a:lnTo>
                <a:lnTo>
                  <a:pt x="12220833" y="0"/>
                </a:lnTo>
                <a:lnTo>
                  <a:pt x="12220833" y="556054"/>
                </a:lnTo>
                <a:lnTo>
                  <a:pt x="0" y="531341"/>
                </a:lnTo>
                <a:close/>
              </a:path>
            </a:pathLst>
          </a:custGeom>
          <a:solidFill>
            <a:srgbClr val="53A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 b="0" i="0">
              <a:latin typeface="Aeonik Pro" panose="020B0503030300000000" pitchFamily="34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FBB7D9-8250-0B99-A2EF-9DBE3E13C2BF}"/>
              </a:ext>
            </a:extLst>
          </p:cNvPr>
          <p:cNvSpPr txBox="1">
            <a:spLocks/>
          </p:cNvSpPr>
          <p:nvPr userDrawn="1"/>
        </p:nvSpPr>
        <p:spPr>
          <a:xfrm>
            <a:off x="18925464" y="13294964"/>
            <a:ext cx="4979048" cy="457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0" i="0" err="1">
                <a:solidFill>
                  <a:srgbClr val="101C57"/>
                </a:solidFill>
                <a:latin typeface="Aeonik Pro" panose="020B0503030300000000" pitchFamily="34" charset="0"/>
              </a:rPr>
              <a:t>ventionteams.com</a:t>
            </a:r>
            <a:endParaRPr lang="en-US" sz="1800" b="0" i="0">
              <a:solidFill>
                <a:srgbClr val="101C57"/>
              </a:solidFill>
              <a:latin typeface="Aeonik Pro" panose="020B0503030300000000" pitchFamily="34" charset="0"/>
            </a:endParaRP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338F5C2-CDDB-F51E-27C9-C4AA09D332F4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511838" y="13314842"/>
            <a:ext cx="1204896" cy="26507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302BF75-3C04-8514-8147-40A76D93A473}"/>
              </a:ext>
            </a:extLst>
          </p:cNvPr>
          <p:cNvSpPr txBox="1">
            <a:spLocks/>
          </p:cNvSpPr>
          <p:nvPr userDrawn="1"/>
        </p:nvSpPr>
        <p:spPr>
          <a:xfrm>
            <a:off x="8078252" y="13317635"/>
            <a:ext cx="8230672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101C57"/>
                </a:solidFill>
                <a:latin typeface="Aeonik Pro" panose="020B0503030300000000" pitchFamily="34" charset="0"/>
              </a:rPr>
              <a:t>Your go-to source for global engineering talent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C2F7-7F79-3071-4552-A505EC2B18DB}"/>
              </a:ext>
            </a:extLst>
          </p:cNvPr>
          <p:cNvSpPr txBox="1">
            <a:spLocks/>
          </p:cNvSpPr>
          <p:nvPr userDrawn="1"/>
        </p:nvSpPr>
        <p:spPr>
          <a:xfrm>
            <a:off x="2569576" y="13317635"/>
            <a:ext cx="5487114" cy="26228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52002D"/>
                </a:solidFill>
                <a:latin typeface="Aeonik Pro" panose="020B0503030300000000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rgbClr val="101C57"/>
                </a:solidFill>
                <a:latin typeface="Aeonik Pro" panose="020B0503030300000000" pitchFamily="34" charset="0"/>
              </a:rPr>
              <a:t>Built to scale</a:t>
            </a:r>
          </a:p>
        </p:txBody>
      </p:sp>
    </p:spTree>
    <p:extLst>
      <p:ext uri="{BB962C8B-B14F-4D97-AF65-F5344CB8AC3E}">
        <p14:creationId xmlns:p14="http://schemas.microsoft.com/office/powerpoint/2010/main" val="1126873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  <p:sldLayoutId id="2147483910" r:id="rId23"/>
    <p:sldLayoutId id="2147483911" r:id="rId24"/>
    <p:sldLayoutId id="2147483912" r:id="rId25"/>
    <p:sldLayoutId id="2147483913" r:id="rId26"/>
    <p:sldLayoutId id="2147483914" r:id="rId27"/>
    <p:sldLayoutId id="2147483915" r:id="rId28"/>
    <p:sldLayoutId id="2147483916" r:id="rId29"/>
    <p:sldLayoutId id="2147483917" r:id="rId30"/>
    <p:sldLayoutId id="2147483918" r:id="rId31"/>
    <p:sldLayoutId id="2147483919" r:id="rId32"/>
    <p:sldLayoutId id="2147483920" r:id="rId33"/>
    <p:sldLayoutId id="2147483921" r:id="rId34"/>
    <p:sldLayoutId id="2147483922" r:id="rId35"/>
    <p:sldLayoutId id="2147483923" r:id="rId36"/>
    <p:sldLayoutId id="2147483924" r:id="rId37"/>
    <p:sldLayoutId id="2147483925" r:id="rId38"/>
    <p:sldLayoutId id="2147483926" r:id="rId39"/>
    <p:sldLayoutId id="2147483927" r:id="rId40"/>
    <p:sldLayoutId id="2147483928" r:id="rId41"/>
    <p:sldLayoutId id="2147483929" r:id="rId42"/>
    <p:sldLayoutId id="2147483934" r:id="rId43"/>
    <p:sldLayoutId id="2147483930" r:id="rId44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chemeClr val="tx1"/>
          </a:solidFill>
          <a:latin typeface="Aeonik Pro Medium" panose="020B0503030300000000" pitchFamily="34" charset="0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100" b="0" i="0" kern="1200">
          <a:solidFill>
            <a:schemeClr val="tx1"/>
          </a:solidFill>
          <a:latin typeface="Aeonik Pro Light" panose="020B0403030300000000" pitchFamily="34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6D7139-5F95-D3A4-3EA6-01A9A2670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63" y="564298"/>
            <a:ext cx="17330112" cy="4775200"/>
          </a:xfrm>
        </p:spPr>
        <p:txBody>
          <a:bodyPr>
            <a:normAutofit fontScale="90000"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Docker Essentials Masterclass</a:t>
            </a:r>
            <a:br>
              <a:rPr lang="en-US" dirty="0">
                <a:latin typeface="Aeonik Pro" panose="020B0503030300000000"/>
              </a:rPr>
            </a:br>
            <a:endParaRPr lang="en-US" dirty="0">
              <a:latin typeface="Aeonik Pro" panose="020B05030303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92D5A2-7AFB-EC1B-63EF-5D4EF96F92DC}"/>
              </a:ext>
            </a:extLst>
          </p:cNvPr>
          <p:cNvSpPr txBox="1"/>
          <p:nvPr/>
        </p:nvSpPr>
        <p:spPr>
          <a:xfrm>
            <a:off x="1970610" y="2730501"/>
            <a:ext cx="13555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dirty="0">
                <a:solidFill>
                  <a:srgbClr val="000000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Mastering Containers from Basics to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860DC-D6C3-AA89-957C-667E698EE671}"/>
              </a:ext>
            </a:extLst>
          </p:cNvPr>
          <p:cNvSpPr txBox="1"/>
          <p:nvPr/>
        </p:nvSpPr>
        <p:spPr>
          <a:xfrm>
            <a:off x="635063" y="9135313"/>
            <a:ext cx="5199680" cy="18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>
                <a:latin typeface="Aptos" panose="020B0004020202020204" pitchFamily="34" charset="0"/>
                <a:cs typeface="Times New Roman" panose="02020603050405020304" pitchFamily="18" charset="0"/>
              </a:rPr>
              <a:t>Aliaksandr</a:t>
            </a:r>
            <a:r>
              <a:rPr lang="en-US" sz="4000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Aptos" panose="020B0004020202020204" pitchFamily="34" charset="0"/>
                <a:cs typeface="Times New Roman" panose="02020603050405020304" pitchFamily="18" charset="0"/>
              </a:rPr>
              <a:t>Kastseryn</a:t>
            </a:r>
            <a:endParaRPr lang="en-US" sz="4000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latin typeface="Aptos" panose="020B0004020202020204" pitchFamily="34" charset="0"/>
                <a:cs typeface="Times New Roman" panose="02020603050405020304" pitchFamily="18" charset="0"/>
              </a:rPr>
              <a:t>DevOps Engineer</a:t>
            </a:r>
          </a:p>
        </p:txBody>
      </p:sp>
    </p:spTree>
    <p:extLst>
      <p:ext uri="{BB962C8B-B14F-4D97-AF65-F5344CB8AC3E}">
        <p14:creationId xmlns:p14="http://schemas.microsoft.com/office/powerpoint/2010/main" val="172710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3C15-BA27-0631-DC2B-2ADF6F5D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63" y="1396715"/>
            <a:ext cx="9572637" cy="891899"/>
          </a:xfrm>
        </p:spPr>
        <p:txBody>
          <a:bodyPr/>
          <a:lstStyle/>
          <a:p>
            <a:r>
              <a:rPr lang="en-US" sz="5400" b="1" dirty="0">
                <a:latin typeface="Aeonik Pro" panose="020B0503030300000000"/>
              </a:rPr>
              <a:t>Core Docker Entities: </a:t>
            </a:r>
            <a:r>
              <a:rPr lang="en-US" sz="5400" b="1" dirty="0" err="1">
                <a:latin typeface="Aeonik Pro" panose="020B0503030300000000"/>
              </a:rPr>
              <a:t>Dockerfile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8358B-6CBC-0D56-E6D5-C842B5C1E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63" y="2524021"/>
            <a:ext cx="10201287" cy="8667958"/>
          </a:xfrm>
        </p:spPr>
        <p:txBody>
          <a:bodyPr/>
          <a:lstStyle/>
          <a:p>
            <a:r>
              <a:rPr lang="en-US" sz="4000" b="1" dirty="0" err="1">
                <a:latin typeface="Aeonik Pro" panose="020B0503030300000000"/>
              </a:rPr>
              <a:t>Dockerfile</a:t>
            </a:r>
            <a:r>
              <a:rPr lang="en-US" sz="4000" b="1" dirty="0">
                <a:latin typeface="Aeonik Pro" panose="020B0503030300000000"/>
              </a:rPr>
              <a:t>:</a:t>
            </a:r>
            <a:br>
              <a:rPr lang="en-US" sz="4000" dirty="0">
                <a:latin typeface="Aeonik Pro" panose="020B0503030300000000"/>
              </a:rPr>
            </a:br>
            <a:r>
              <a:rPr lang="en-US" sz="4000" dirty="0">
                <a:latin typeface="Aeonik Pro" panose="020B0503030300000000"/>
              </a:rPr>
              <a:t>A set of instructions for building Docker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Contains standardized steps for image creation.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Each instruction in the </a:t>
            </a:r>
            <a:r>
              <a:rPr lang="en-US" sz="4000" dirty="0" err="1">
                <a:latin typeface="Aeonik Pro" panose="020B0503030300000000"/>
              </a:rPr>
              <a:t>Dockerfile</a:t>
            </a:r>
            <a:r>
              <a:rPr lang="en-US" sz="4000" dirty="0">
                <a:latin typeface="Aeonik Pro" panose="020B0503030300000000"/>
              </a:rPr>
              <a:t> typically generates a layer in the Docker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Instructions like </a:t>
            </a:r>
            <a:r>
              <a:rPr lang="en-US" sz="4000" i="1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RUN</a:t>
            </a: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, </a:t>
            </a:r>
            <a:r>
              <a:rPr lang="en-US" sz="4000" i="1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COPY</a:t>
            </a: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, and </a:t>
            </a:r>
            <a:r>
              <a:rPr lang="en-US" sz="4000" i="1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ADD</a:t>
            </a: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 in </a:t>
            </a:r>
            <a:r>
              <a:rPr lang="en-US" sz="4000" dirty="0" err="1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Dockerfiles</a:t>
            </a: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 contribute to the creation of new layers and impact the image size.</a:t>
            </a:r>
            <a:endParaRPr lang="en-US" sz="4000" dirty="0">
              <a:latin typeface="Aeonik Pro" panose="020B050303030000000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Other </a:t>
            </a:r>
            <a:r>
              <a:rPr lang="en-US" sz="4000" dirty="0" err="1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Dockerfile</a:t>
            </a:r>
            <a:r>
              <a:rPr lang="en-US" sz="4000" dirty="0">
                <a:effectLst/>
                <a:latin typeface="Aeonik Pro" panose="020B0503030300000000"/>
                <a:ea typeface="MS Mincho" panose="02020609040205080304" pitchFamily="49" charset="-128"/>
                <a:cs typeface="Times New Roman" panose="02020603050405020304" pitchFamily="18" charset="0"/>
              </a:rPr>
              <a:t> instructions create intermediate layers that don't affect the final image size.</a:t>
            </a:r>
          </a:p>
          <a:p>
            <a:endParaRPr lang="en-US" sz="4000" dirty="0">
              <a:latin typeface="Aeonik Pro" panose="020B0503030300000000"/>
            </a:endParaRPr>
          </a:p>
        </p:txBody>
      </p:sp>
      <p:pic>
        <p:nvPicPr>
          <p:cNvPr id="6" name="Picture 5" descr="A diagram of a container">
            <a:extLst>
              <a:ext uri="{FF2B5EF4-FFF2-40B4-BE49-F238E27FC236}">
                <a16:creationId xmlns:a16="http://schemas.microsoft.com/office/drawing/2014/main" id="{1F1912F7-00ED-1338-D494-BFAC9AE0A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7" y="1396715"/>
            <a:ext cx="10538550" cy="866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5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69A0-BB7F-1FC6-7D06-0D938434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90FF-A774-7EE8-13FE-87174B92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178538" cy="157245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Writing a </a:t>
            </a:r>
            <a:r>
              <a:rPr lang="en-US" sz="5400" b="1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Dockerfile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EDC5-A11F-1C8F-8921-EBB778FD6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7622" y="2681736"/>
            <a:ext cx="15132841" cy="8352528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Core Instructions: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FROM: Base image.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RUN: Execute a command during build.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COPY: Copy files to the container.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  <a:cs typeface="Calibri" panose="020F0502020204030204" pitchFamily="34" charset="0"/>
              </a:rPr>
              <a:t>ADD</a:t>
            </a:r>
            <a:r>
              <a:rPr lang="en-US" sz="4000" b="1" dirty="0">
                <a:latin typeface="Aeonik Pro" panose="020B0503030300000000"/>
                <a:cs typeface="Calibri" panose="020F0502020204030204" pitchFamily="34" charset="0"/>
              </a:rPr>
              <a:t>:</a:t>
            </a:r>
            <a:r>
              <a:rPr lang="en-US" sz="4000" dirty="0">
                <a:latin typeface="Aeonik Pro" panose="020B0503030300000000"/>
                <a:cs typeface="Calibri" panose="020F0502020204030204" pitchFamily="34" charset="0"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Copy files, directories, or URLs to the container and automatically unpacks archives (e.g., .tar, .tar.gz) if provided.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EXPOSE: Specify a port to expose.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CMD: Default command to run in the container.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ENTRYPOINT: Set a command as the container's entry point.</a:t>
            </a:r>
          </a:p>
        </p:txBody>
      </p:sp>
    </p:spTree>
    <p:extLst>
      <p:ext uri="{BB962C8B-B14F-4D97-AF65-F5344CB8AC3E}">
        <p14:creationId xmlns:p14="http://schemas.microsoft.com/office/powerpoint/2010/main" val="2453386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94F4-139E-0DD1-FB68-B771FACCE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BB9F-BC0B-64DA-0F60-88F35FCD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35738" cy="161055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Commands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F0BD2-A14A-668C-60CA-A8C9BD01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Common Commands:</a:t>
            </a:r>
            <a:endParaRPr lang="en-US" sz="400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run: Run a container.</a:t>
            </a:r>
            <a:endParaRPr lang="en-US" sz="4000" dirty="0"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docker pull: Pull an image from the registry.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docker push: Push an image to the registry. </a:t>
            </a:r>
            <a:endParaRPr lang="en-US" sz="400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build: Build an image from a </a:t>
            </a:r>
            <a:r>
              <a:rPr lang="en-US" sz="4000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Dockerfile</a:t>
            </a: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images: List available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</a:t>
            </a:r>
            <a:r>
              <a:rPr lang="en-US" sz="4000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ps</a:t>
            </a: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: List running containers.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exec: Execute commands inside a container.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  <a:cs typeface="Calibri" panose="020F0502020204030204" pitchFamily="34" charset="0"/>
              </a:rPr>
              <a:t>docker start: Start a stopped container.</a:t>
            </a:r>
            <a:endParaRPr lang="en-US" sz="400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stop: Stop a running container.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rm: Remove a stopped container.</a:t>
            </a:r>
          </a:p>
        </p:txBody>
      </p:sp>
    </p:spTree>
    <p:extLst>
      <p:ext uri="{BB962C8B-B14F-4D97-AF65-F5344CB8AC3E}">
        <p14:creationId xmlns:p14="http://schemas.microsoft.com/office/powerpoint/2010/main" val="182522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556F-A7A5-AF89-07DD-8888F8B3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E7CF-1FA4-286B-8C03-07D21A9A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Best Practices for Image Optimization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EA4B3-7E8E-2A0B-25E3-7243D6F95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80035" y="2204423"/>
            <a:ext cx="9646578" cy="9307154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Optimizing Images: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Use smaller base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Minimize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Remove unnecessary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Implement multi-stage builds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Utilize .</a:t>
            </a:r>
            <a:r>
              <a:rPr lang="en-US" sz="4000" b="0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dockerignore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Install only required dependencies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Leverage caching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Clear package caches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Pin package versions</a:t>
            </a:r>
            <a:endParaRPr lang="en-US" sz="4000" dirty="0">
              <a:latin typeface="Aeonik Pro" panose="020B050303030000000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79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49DA-A59F-819B-1210-221601B79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80E9-6B8A-9282-FD14-836D2561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Best Practices for Docker Security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4EBD2-1EAB-21D2-E15A-39C16C131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98187" y="2510286"/>
            <a:ext cx="9113178" cy="8695428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Security Recommendations: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Use trusted, minimal base 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Run containers as non-root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Limit resource usage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Secure sensitive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Restrict container-to-host access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Monitor container activity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Keep Docker and images updated</a:t>
            </a:r>
            <a:endParaRPr lang="en-US" sz="4000" dirty="0">
              <a:latin typeface="Aeonik Pro" panose="020B050303030000000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631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31108-497C-721E-2AA3-A505883F9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268C-9433-FBC6-4B6C-434E5610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001" y="919287"/>
            <a:ext cx="9895411" cy="130575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Introduction to Docker Compose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CE7F65-416A-1C24-0C33-8DA8EAFBD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5001" y="3529461"/>
            <a:ext cx="11921036" cy="6657078"/>
          </a:xfrm>
        </p:spPr>
        <p:txBody>
          <a:bodyPr/>
          <a:lstStyle/>
          <a:p>
            <a:pPr marL="0" indent="0">
              <a:buNone/>
            </a:pPr>
            <a:r>
              <a:rPr lang="en-US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Why Docker Compose?</a:t>
            </a:r>
            <a:endParaRPr lang="en-US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r>
              <a:rPr lang="en-US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Simplifies management of multi-container applications.</a:t>
            </a:r>
          </a:p>
          <a:p>
            <a:pPr marL="0" indent="0">
              <a:buNone/>
            </a:pPr>
            <a:r>
              <a:rPr lang="en-US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docker-</a:t>
            </a:r>
            <a:r>
              <a:rPr lang="en-US" b="1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compose.yml</a:t>
            </a:r>
            <a:r>
              <a:rPr lang="en-US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 Basics:</a:t>
            </a:r>
            <a:endParaRPr lang="en-US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Key Directives:</a:t>
            </a:r>
            <a:endParaRPr lang="en-US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version: Docker Compose file version.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services: Define services (containers).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volumes: Persist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networks: Define custom networks.</a:t>
            </a:r>
          </a:p>
          <a:p>
            <a:endParaRPr lang="en-US" dirty="0">
              <a:latin typeface="Aeonik Pro" panose="020B050303030000000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CD9DC-00D0-C9D7-24B4-4AAE85BE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124" y="191267"/>
            <a:ext cx="7585796" cy="1293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6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1A750-4638-5885-32A3-CCB98E29D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20BA-02E6-C40D-492E-D04306665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Compose Commands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D95CF-D7E9-FCA5-7742-64A51221C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05820" y="4234311"/>
            <a:ext cx="14123328" cy="5247378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Common Commands: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docker-compose up: Start the application.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docker-compose down: Stop and remove containers.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docker-compose logs: View logs from services.</a:t>
            </a:r>
          </a:p>
          <a:p>
            <a:pPr marL="0" indent="0">
              <a:buNone/>
            </a:pPr>
            <a:endParaRPr lang="en-US" sz="4000" dirty="0">
              <a:latin typeface="Aeonik Pro" panose="020B050303030000000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371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7E927-C5A0-2D9D-CDDD-DE1220DD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0" dirty="0">
                <a:solidFill>
                  <a:schemeClr val="tx1"/>
                </a:solidFill>
                <a:latin typeface="Aeonik Pro" panose="020B050303030000000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9371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6007C-54CA-4B5D-BEE7-97D08861B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7" y="1185742"/>
            <a:ext cx="2867220" cy="910949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latin typeface="Aeonik Pro" panose="020B0503030300000000"/>
              </a:rPr>
              <a:t>Agenda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4D461-1EB9-DB4F-D0ED-8DAC12945048}"/>
              </a:ext>
            </a:extLst>
          </p:cNvPr>
          <p:cNvSpPr txBox="1"/>
          <p:nvPr/>
        </p:nvSpPr>
        <p:spPr>
          <a:xfrm>
            <a:off x="2137327" y="2096691"/>
            <a:ext cx="14678220" cy="646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Aeonik Pro" panose="020B0503030300000000"/>
              </a:rPr>
              <a:t>Containers vs Virtual Machines.</a:t>
            </a:r>
            <a:endParaRPr lang="ru-RU" sz="4000" dirty="0">
              <a:latin typeface="Aeonik Pro" panose="020B050303030000000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Aeonik Pro" panose="020B0503030300000000"/>
              </a:rPr>
              <a:t>Introduction to Docker.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Aeonik Pro" panose="020B0503030300000000"/>
              </a:rPr>
              <a:t>Core Docker Concepts.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latin typeface="Aeonik Pro" panose="020B0503030300000000"/>
              </a:rPr>
              <a:t>Best Practices and Security.</a:t>
            </a: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Hands-on Practice.</a:t>
            </a:r>
            <a:endParaRPr kumimoji="0" lang="ru-RU" altLang="en-US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eonik Pro" panose="020B050303030000000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Introduction to Docker Compose.</a:t>
            </a:r>
            <a:endParaRPr kumimoji="0" lang="ru-RU" altLang="en-US" sz="4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eonik Pro" panose="020B0503030300000000"/>
            </a:endParaRPr>
          </a:p>
          <a:p>
            <a:pPr marL="742950" marR="0" lvl="0" indent="-7429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4000" dirty="0">
                <a:latin typeface="Aeonik Pro" panose="020B0503030300000000"/>
              </a:rPr>
              <a:t>Q&amp;A.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4D758-E136-DB96-5F9F-5AD71B1B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900" y="5326806"/>
            <a:ext cx="6358872" cy="6358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FD4A49-050F-96AB-2161-F83F4D7E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5547" y="1641216"/>
            <a:ext cx="2920907" cy="29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66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2810-9E9D-AC80-7C55-DA795262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63" y="594000"/>
            <a:ext cx="13741405" cy="1044299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Introduction to Containerization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FBD00-25A0-9910-BD69-C640E3DF9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63" y="2095500"/>
            <a:ext cx="7343787" cy="11432956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What is Containerization?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A method to package applications and their dependencies into portable containers.</a:t>
            </a:r>
          </a:p>
          <a:p>
            <a:pPr marL="0" indent="0">
              <a:buNone/>
            </a:pP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Containerization vs. Virtualization: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Virtualization: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 Uses VMs with dedicated OS instances (e.g., multiple VMs on one server).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Containerization: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 Shares the host OS kernel for lightweight, isolated environments (e.g., multiple containers on one server).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Key Differences: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Faster startup times.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Smaller resource footprint.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effectLst/>
                <a:latin typeface="Aeonik Pro" panose="020B0503030300000000"/>
                <a:cs typeface="Calibri" panose="020F0502020204030204" pitchFamily="34" charset="0"/>
              </a:rPr>
              <a:t>Ideal for microservices.</a:t>
            </a:r>
          </a:p>
          <a:p>
            <a:endParaRPr lang="en-US" sz="4000" dirty="0">
              <a:latin typeface="Aeonik Pro" panose="020B0503030300000000"/>
            </a:endParaRPr>
          </a:p>
        </p:txBody>
      </p:sp>
      <p:pic>
        <p:nvPicPr>
          <p:cNvPr id="8" name="Picture 7" descr="A screenshot of a diagram">
            <a:extLst>
              <a:ext uri="{FF2B5EF4-FFF2-40B4-BE49-F238E27FC236}">
                <a16:creationId xmlns:a16="http://schemas.microsoft.com/office/drawing/2014/main" id="{B7A400B7-ED18-6714-6BB3-8A5665E8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233" y="3711794"/>
            <a:ext cx="14382664" cy="62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4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63A5-32B9-17DE-102C-2C696F30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369038" cy="475380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Linux Containerization Tools: Namespaces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D980F-8D48-4279-D352-131455749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91249" y="2653161"/>
            <a:ext cx="14885328" cy="8409678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What are Namespaces?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Provide isolation for system resources such as processes, networks, and IPC.</a:t>
            </a:r>
          </a:p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Types of Namespaces: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PID: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process IDs.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Network: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Creates isolated network environments.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Mount: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Controls filesystem mount points.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IPC: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interprocess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communication (e.g., shared memory).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UTS: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hostname and domain name.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User: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user and group IDs for security.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Cgroup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and manages control groups.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Time: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Isolates system clock for different time settings.</a:t>
            </a:r>
          </a:p>
          <a:p>
            <a:endParaRPr lang="en-US" dirty="0">
              <a:latin typeface="Aeonik Pro" panose="020B05030303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35707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AF85D-B8B3-40FE-0DDD-001BBD7B7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2166-5331-D49B-2C9F-09886A44E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Linux Containerization Tools: </a:t>
            </a:r>
            <a:r>
              <a:rPr lang="en-US" sz="5400" b="1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cgroups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EBFA3-0024-F4CF-743F-BBCAAB962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50972" y="4072386"/>
            <a:ext cx="15132841" cy="5571228"/>
          </a:xfrm>
        </p:spPr>
        <p:txBody>
          <a:bodyPr/>
          <a:lstStyle/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What are </a:t>
            </a:r>
            <a:r>
              <a:rPr lang="en-US" sz="4000" b="1" i="0" u="none" strike="noStrike" dirty="0" err="1">
                <a:effectLst/>
                <a:latin typeface="Aeonik Pro" panose="020B0503030300000000"/>
                <a:cs typeface="Calibri" panose="020F0502020204030204" pitchFamily="34" charset="0"/>
              </a:rPr>
              <a:t>cgroups</a:t>
            </a: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?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4000" b="0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Control Groups manage and limit system resources for processes.</a:t>
            </a:r>
          </a:p>
          <a:p>
            <a:pPr marL="0" indent="0">
              <a:buNone/>
            </a:pPr>
            <a:r>
              <a:rPr lang="en-US" sz="40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Resource Management:</a:t>
            </a:r>
            <a:endParaRPr lang="en-US" sz="4000" b="0" i="0" u="none" strike="noStrike" dirty="0">
              <a:effectLst/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CPU: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Limits and prioritizes CPU usage.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Memory: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Controls memory usage, including swapping.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Disk I/O: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Regulates disk input/output.</a:t>
            </a:r>
          </a:p>
          <a:p>
            <a:pPr marL="571500" indent="-5715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Network: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  <a:cs typeface="Calibri" panose="020F0502020204030204" pitchFamily="34" charset="0"/>
              </a:rPr>
              <a:t> Controls network bandwidth usage.</a:t>
            </a:r>
          </a:p>
          <a:p>
            <a:endParaRPr lang="en-US" dirty="0">
              <a:latin typeface="Aeonik Pro" panose="020B05030303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445788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72827-09C6-06DF-62B2-6EB739F0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00FF-0DDB-94A4-B8AD-1112D8CE0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dirty="0">
                <a:latin typeface="Aeonik Pro" panose="020B0503030300000000"/>
              </a:rPr>
              <a:t>Introduction</a:t>
            </a:r>
            <a:r>
              <a:rPr lang="en-US" sz="5400" b="1" dirty="0"/>
              <a:t> to Docker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18E1A-BA3E-2ABC-9B1B-8AB002CF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7622" y="1738761"/>
            <a:ext cx="15132841" cy="10238478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latin typeface="Aeonik Pro" panose="020B0503030300000000"/>
              </a:rPr>
              <a:t>Key Features of Docker:</a:t>
            </a:r>
            <a:br>
              <a:rPr lang="en-US" sz="4000" dirty="0">
                <a:latin typeface="Aeonik Pro" panose="020B0503030300000000"/>
              </a:rPr>
            </a:br>
            <a:r>
              <a:rPr lang="en-US" sz="4000" dirty="0">
                <a:latin typeface="Aeonik Pro" panose="020B0503030300000000"/>
              </a:rPr>
              <a:t>Docker utilizes the capabilities of the host operating system kernel to run containerized workloads. Key characteristics include: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eonik Pro" panose="020B0503030300000000"/>
              </a:rPr>
              <a:t>Single Responsibility Principle:</a:t>
            </a:r>
            <a:r>
              <a:rPr lang="en-US" sz="4000" dirty="0">
                <a:latin typeface="Aeonik Pro" panose="020B0503030300000000"/>
              </a:rPr>
              <a:t> Containers are designed to handle one task effectively.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eonik Pro" panose="020B0503030300000000"/>
              </a:rPr>
              <a:t>Self-contained:</a:t>
            </a:r>
            <a:r>
              <a:rPr lang="en-US" sz="4000" dirty="0">
                <a:latin typeface="Aeonik Pro" panose="020B0503030300000000"/>
              </a:rPr>
              <a:t> Each container is independent and includes everything needed to run.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eonik Pro" panose="020B0503030300000000"/>
              </a:rPr>
              <a:t>Standardized Build and Run Process:</a:t>
            </a:r>
            <a:r>
              <a:rPr lang="en-US" sz="4000" dirty="0">
                <a:latin typeface="Aeonik Pro" panose="020B0503030300000000"/>
              </a:rPr>
              <a:t> Unified methods for creating and managing containers.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eonik Pro" panose="020B0503030300000000"/>
              </a:rPr>
              <a:t>Lightweight Images:</a:t>
            </a:r>
            <a:r>
              <a:rPr lang="en-US" sz="4000" dirty="0">
                <a:latin typeface="Aeonik Pro" panose="020B0503030300000000"/>
              </a:rPr>
              <a:t> Supports minimalistic, container-friendly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Aeonik Pro" panose="020B0503030300000000"/>
              </a:rPr>
              <a:t>Ephemeral Nature:</a:t>
            </a:r>
            <a:r>
              <a:rPr lang="en-US" sz="4000" dirty="0">
                <a:latin typeface="Aeonik Pro" panose="020B0503030300000000"/>
              </a:rPr>
              <a:t> Containers are temporary and designed to be easily replaced or recreated.</a:t>
            </a:r>
          </a:p>
          <a:p>
            <a:endParaRPr lang="en-US" dirty="0">
              <a:latin typeface="Aeonik Pro" panose="020B05030303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5253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F097-0C42-B5EE-8FEB-220CCBED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99" y="486605"/>
            <a:ext cx="10391787" cy="872849"/>
          </a:xfrm>
        </p:spPr>
        <p:txBody>
          <a:bodyPr/>
          <a:lstStyle/>
          <a:p>
            <a:r>
              <a:rPr lang="en-US" sz="5400" b="1" i="0" u="none" strike="noStrike" dirty="0">
                <a:effectLst/>
                <a:latin typeface="Aeonik Pro" panose="020B0503030300000000"/>
                <a:cs typeface="Calibri" panose="020F0502020204030204" pitchFamily="34" charset="0"/>
              </a:rPr>
              <a:t>Docker Architecture Overview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42585-90CD-196B-6A8A-3CD93E92C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799" y="1593297"/>
            <a:ext cx="7824001" cy="11883748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What is Docker?</a:t>
            </a:r>
            <a:br>
              <a:rPr lang="en-US" sz="3600" dirty="0">
                <a:latin typeface="Aeonik Pro" panose="020B0503030300000000"/>
                <a:cs typeface="Calibri" panose="020F0502020204030204" pitchFamily="34" charset="0"/>
              </a:rPr>
            </a:b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Docker is a containerization software providing a client-server solution. It consists of three main components:</a:t>
            </a:r>
          </a:p>
          <a:p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Server Component (</a:t>
            </a:r>
            <a:r>
              <a:rPr lang="en-US" sz="3600" b="1" dirty="0" err="1">
                <a:latin typeface="Aeonik Pro" panose="020B0503030300000000"/>
                <a:cs typeface="Calibri" panose="020F0502020204030204" pitchFamily="34" charset="0"/>
              </a:rPr>
              <a:t>dockerd</a:t>
            </a:r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):</a:t>
            </a: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 A daemon that handles the core Docker functionalities.</a:t>
            </a:r>
          </a:p>
          <a:p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API Interface (Docker API):</a:t>
            </a: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 Allows interaction with the Docker daemon programmatically.</a:t>
            </a:r>
          </a:p>
          <a:p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Command-line Interface (Docker CLI):</a:t>
            </a: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 A tool to interact with the Docker environment via commands.</a:t>
            </a:r>
          </a:p>
          <a:p>
            <a:pPr marL="0" indent="0">
              <a:buNone/>
            </a:pPr>
            <a:r>
              <a:rPr lang="en-US" sz="3600" b="1" dirty="0">
                <a:latin typeface="Aeonik Pro" panose="020B0503030300000000"/>
                <a:cs typeface="Calibri" panose="020F0502020204030204" pitchFamily="34" charset="0"/>
              </a:rPr>
              <a:t>Four Key Entities in Docker:</a:t>
            </a:r>
            <a:endParaRPr lang="en-US" sz="3600" dirty="0"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eonik Pro" panose="020B0503030300000000"/>
                <a:cs typeface="Calibri" panose="020F0502020204030204" pitchFamily="34" charset="0"/>
              </a:rPr>
              <a:t>Dockerfile</a:t>
            </a:r>
            <a:endParaRPr lang="en-US" sz="3600" dirty="0">
              <a:latin typeface="Aeonik Pro" panose="020B0503030300000000"/>
              <a:cs typeface="Calibri" panose="020F050202020403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Docker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Docker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eonik Pro" panose="020B0503030300000000"/>
                <a:cs typeface="Calibri" panose="020F0502020204030204" pitchFamily="34" charset="0"/>
              </a:rPr>
              <a:t>Docker Container</a:t>
            </a:r>
          </a:p>
          <a:p>
            <a:endParaRPr lang="en-US" sz="3600" dirty="0">
              <a:latin typeface="Aeonik Pro" panose="020B050303030000000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160DD7-7088-E3B0-AF09-CDC4A13A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3898"/>
          <a:stretch/>
        </p:blipFill>
        <p:spPr>
          <a:xfrm>
            <a:off x="8675454" y="2744251"/>
            <a:ext cx="15229922" cy="772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0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4C3E-5054-0889-3608-88CD884CD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1E37-5FCD-BF6D-29CB-B7C1820B4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dirty="0">
                <a:latin typeface="Aeonik Pro" panose="020B0503030300000000"/>
              </a:rPr>
              <a:t>Core Docker Entities: Daemon and CLI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C63161-8D8D-7A2E-490D-F8A4EEBB9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08122" y="981972"/>
            <a:ext cx="15132841" cy="11108608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latin typeface="Aeonik Pro" panose="020B0503030300000000"/>
              </a:rPr>
              <a:t>Docker Daemon:</a:t>
            </a:r>
            <a:br>
              <a:rPr lang="en-US" sz="4000" dirty="0">
                <a:latin typeface="Aeonik Pro" panose="020B0503030300000000"/>
              </a:rPr>
            </a:br>
            <a:r>
              <a:rPr lang="en-US" sz="4000" dirty="0">
                <a:latin typeface="Aeonik Pro" panose="020B0503030300000000"/>
              </a:rPr>
              <a:t>The component providing core Docker functionality.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Acts as the server-side of Docker.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Interacts via the Docker API.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Downloads and builds Docker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Runs containers.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Manages networking.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Collects and processes logs.</a:t>
            </a:r>
          </a:p>
          <a:p>
            <a:pPr marL="0" indent="0">
              <a:buNone/>
            </a:pPr>
            <a:r>
              <a:rPr lang="en-US" sz="4000" b="1" dirty="0">
                <a:latin typeface="Aeonik Pro" panose="020B0503030300000000"/>
              </a:rPr>
              <a:t>Docker CLI:</a:t>
            </a:r>
            <a:br>
              <a:rPr lang="en-US" sz="4000" dirty="0">
                <a:latin typeface="Aeonik Pro" panose="020B0503030300000000"/>
              </a:rPr>
            </a:br>
            <a:r>
              <a:rPr lang="en-US" sz="4000" dirty="0">
                <a:latin typeface="Aeonik Pro" panose="020B0503030300000000"/>
              </a:rPr>
              <a:t>A client utility to interact with the Docker API.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The client-side tool facilitates communication with the Docker daemon.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eonik Pro" panose="020B0503030300000000"/>
              </a:rPr>
              <a:t>Supports both local and remote operations.</a:t>
            </a:r>
          </a:p>
        </p:txBody>
      </p:sp>
    </p:spTree>
    <p:extLst>
      <p:ext uri="{BB962C8B-B14F-4D97-AF65-F5344CB8AC3E}">
        <p14:creationId xmlns:p14="http://schemas.microsoft.com/office/powerpoint/2010/main" val="3037509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C21A-203B-2B2C-20AE-7056FDFDF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CE6C-925A-ADF2-B01A-91403F70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12" y="5552247"/>
            <a:ext cx="7674666" cy="4753803"/>
          </a:xfrm>
        </p:spPr>
        <p:txBody>
          <a:bodyPr/>
          <a:lstStyle/>
          <a:p>
            <a:r>
              <a:rPr lang="en-US" sz="5400" b="1" dirty="0">
                <a:latin typeface="Aeonik Pro" panose="020B0503030300000000"/>
              </a:rPr>
              <a:t>Core Docker Entities: Image and Registry</a:t>
            </a:r>
            <a:endParaRPr lang="en-US" sz="5400" dirty="0">
              <a:latin typeface="Aeonik Pro" panose="020B050303030000000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1BDDE-783E-86A1-4B98-D3E4D9EAE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17622" y="277122"/>
            <a:ext cx="15132841" cy="124292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Aeonik Pro" panose="020B0503030300000000"/>
              </a:rPr>
              <a:t>Docker Image:</a:t>
            </a:r>
            <a:br>
              <a:rPr lang="en-US" dirty="0">
                <a:latin typeface="Aeonik Pro" panose="020B0503030300000000"/>
              </a:rPr>
            </a:br>
            <a:r>
              <a:rPr lang="en-US" dirty="0">
                <a:latin typeface="Aeonik Pro" panose="020B0503030300000000"/>
              </a:rPr>
              <a:t>A standardized image for running Docker containers.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A pre-packaged, ready-to-run application in container format.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Created using instructions from a </a:t>
            </a:r>
            <a:r>
              <a:rPr lang="en-US" dirty="0" err="1">
                <a:latin typeface="Aeonik Pro" panose="020B0503030300000000"/>
              </a:rPr>
              <a:t>Dockerfile</a:t>
            </a:r>
            <a:r>
              <a:rPr lang="en-US" dirty="0">
                <a:latin typeface="Aeonik Pro" panose="020B050303030000000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Comprised of multiple layers.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Stored in a Docker registry.</a:t>
            </a:r>
          </a:p>
          <a:p>
            <a:pPr marL="0" indent="0">
              <a:buNone/>
            </a:pPr>
            <a:r>
              <a:rPr lang="en-US" b="1" dirty="0">
                <a:latin typeface="Aeonik Pro" panose="020B0503030300000000"/>
              </a:rPr>
              <a:t>Docker Registry:</a:t>
            </a:r>
            <a:br>
              <a:rPr lang="en-US" dirty="0">
                <a:latin typeface="Aeonik Pro" panose="020B0503030300000000"/>
              </a:rPr>
            </a:br>
            <a:r>
              <a:rPr lang="en-US" dirty="0">
                <a:latin typeface="Aeonik Pro" panose="020B0503030300000000"/>
              </a:rPr>
              <a:t>A repository for Docker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A storage system for standardized Docker images.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latin typeface="Aeonik Pro" panose="020B0503030300000000"/>
              </a:rPr>
              <a:t>Types of repositories: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Local Repositories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: Store Docker images directly on your local machine.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Corporate Repositories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: Secure, private storage for organizations, like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Harbor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.</a:t>
            </a:r>
          </a:p>
          <a:p>
            <a:pPr marL="1485900" lvl="1" indent="-571500"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Remote Repositories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: Online repositories for sharing and downloading images, such as </a:t>
            </a:r>
            <a:r>
              <a:rPr kumimoji="0" lang="en-US" altLang="en-US" sz="4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Docker Hub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eonik Pro" panose="020B0503030300000000"/>
              </a:rPr>
              <a:t>. </a:t>
            </a:r>
          </a:p>
          <a:p>
            <a:endParaRPr lang="en-US" dirty="0">
              <a:latin typeface="Aeonik Pro" panose="020B05030303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33307287"/>
      </p:ext>
    </p:extLst>
  </p:cSld>
  <p:clrMapOvr>
    <a:masterClrMapping/>
  </p:clrMapOvr>
</p:sld>
</file>

<file path=ppt/theme/theme1.xml><?xml version="1.0" encoding="utf-8"?>
<a:theme xmlns:a="http://schemas.openxmlformats.org/drawingml/2006/main" name="Grab &amp; Go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nk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en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im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ue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D7E4F79B5D424ABE969B8143CAEF8F" ma:contentTypeVersion="17" ma:contentTypeDescription="Create a new document." ma:contentTypeScope="" ma:versionID="b0ba0fa4ee6c024fe9e741b288c41872">
  <xsd:schema xmlns:xsd="http://www.w3.org/2001/XMLSchema" xmlns:xs="http://www.w3.org/2001/XMLSchema" xmlns:p="http://schemas.microsoft.com/office/2006/metadata/properties" xmlns:ns2="045064e5-fe12-443a-b701-d3919f946fa5" xmlns:ns3="8f5b340d-d124-4340-a8a7-560b426ed692" xmlns:ns4="4be6d0b0-2d5a-4be8-9a45-fad0ffdaf076" targetNamespace="http://schemas.microsoft.com/office/2006/metadata/properties" ma:root="true" ma:fieldsID="17724221bb96031f18347ad8d7ff6726" ns2:_="" ns3:_="" ns4:_="">
    <xsd:import namespace="045064e5-fe12-443a-b701-d3919f946fa5"/>
    <xsd:import namespace="8f5b340d-d124-4340-a8a7-560b426ed692"/>
    <xsd:import namespace="4be6d0b0-2d5a-4be8-9a45-fad0ffdaf07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ImageMetadataListItemId" minOccurs="0"/>
                <xsd:element ref="ns2:ImageMetadataListFieldId" minOccurs="0"/>
                <xsd:element ref="ns2:MediaServiceObjectDetectorVersions" minOccurs="0"/>
                <xsd:element ref="ns4:SharedWithUsers" minOccurs="0"/>
                <xsd:element ref="ns4:SharedWithDetails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5064e5-fe12-443a-b701-d3919f946fa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079afa94-9a69-4bfd-bbec-e2a1a34c6d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ImageMetadataListItemId" ma:index="16" nillable="true" ma:displayName="ImageMetadataListItemId" ma:hidden="true" ma:indexed="true" ma:internalName="ImageMetadataListItemId">
      <xsd:simpleType>
        <xsd:restriction base="dms:Unknown"/>
      </xsd:simpleType>
    </xsd:element>
    <xsd:element name="ImageMetadataListFieldId" ma:index="17" nillable="true" ma:displayName="ImageMetadataListFieldId" ma:hidden="true" ma:indexed="true" ma:internalName="ImageMetadataListFieldId">
      <xsd:simpleType>
        <xsd:restriction base="dms:Unknown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b340d-d124-4340-a8a7-560b426ed69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2b78234-b978-4dc9-aae4-9939a24c82e7}" ma:internalName="TaxCatchAll" ma:showField="CatchAllData" ma:web="4be6d0b0-2d5a-4be8-9a45-fad0ffdaf0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6d0b0-2d5a-4be8-9a45-fad0ffdaf076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5064e5-fe12-443a-b701-d3919f946fa5">
      <Terms xmlns="http://schemas.microsoft.com/office/infopath/2007/PartnerControls"/>
    </lcf76f155ced4ddcb4097134ff3c332f>
    <SharedWithUsers xmlns="4be6d0b0-2d5a-4be8-9a45-fad0ffdaf076">
      <UserInfo>
        <DisplayName>Lamese Waterfield</DisplayName>
        <AccountId>13</AccountId>
        <AccountType/>
      </UserInfo>
      <UserInfo>
        <DisplayName>Joshua Lawrence</DisplayName>
        <AccountId>14</AccountId>
        <AccountType/>
      </UserInfo>
      <UserInfo>
        <DisplayName>Ellie Jones</DisplayName>
        <AccountId>15</AccountId>
        <AccountType/>
      </UserInfo>
      <UserInfo>
        <DisplayName>Rae Felte</DisplayName>
        <AccountId>18</AccountId>
        <AccountType/>
      </UserInfo>
      <UserInfo>
        <DisplayName>Crystal Almonte</DisplayName>
        <AccountId>20</AccountId>
        <AccountType/>
      </UserInfo>
      <UserInfo>
        <DisplayName>Julia Palme</DisplayName>
        <AccountId>16</AccountId>
        <AccountType/>
      </UserInfo>
      <UserInfo>
        <DisplayName>Jenna Zwick</DisplayName>
        <AccountId>21</AccountId>
        <AccountType/>
      </UserInfo>
    </SharedWithUsers>
    <ImageMetadataListItemId xmlns="045064e5-fe12-443a-b701-d3919f946fa5" xsi:nil="true"/>
    <ImageMetadataListFieldId xmlns="045064e5-fe12-443a-b701-d3919f946fa5" xsi:nil="true"/>
    <TaxCatchAll xmlns="8f5b340d-d124-4340-a8a7-560b426ed69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9377C-B6DB-433D-8B72-6FF11987E6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5064e5-fe12-443a-b701-d3919f946fa5"/>
    <ds:schemaRef ds:uri="8f5b340d-d124-4340-a8a7-560b426ed692"/>
    <ds:schemaRef ds:uri="4be6d0b0-2d5a-4be8-9a45-fad0ffdaf0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213BE4-CC21-401B-A9B8-F20F545F99C4}">
  <ds:schemaRefs>
    <ds:schemaRef ds:uri="8f5b340d-d124-4340-a8a7-560b426ed692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4be6d0b0-2d5a-4be8-9a45-fad0ffdaf076"/>
    <ds:schemaRef ds:uri="045064e5-fe12-443a-b701-d3919f946f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DE3E035-0BCF-4554-8074-2C8C101C3C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3255</TotalTime>
  <Words>1046</Words>
  <Application>Microsoft Macintosh PowerPoint</Application>
  <PresentationFormat>Custom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Aeonik Pro</vt:lpstr>
      <vt:lpstr>Aeonik Pro Light</vt:lpstr>
      <vt:lpstr>Aeonik Pro Medium</vt:lpstr>
      <vt:lpstr>Aptos</vt:lpstr>
      <vt:lpstr>Arial</vt:lpstr>
      <vt:lpstr>Grab &amp; Go Slides</vt:lpstr>
      <vt:lpstr>Pink Template</vt:lpstr>
      <vt:lpstr>Green Template</vt:lpstr>
      <vt:lpstr>Lime Template</vt:lpstr>
      <vt:lpstr>Blue Template</vt:lpstr>
      <vt:lpstr>Docker Essentials Masterclass </vt:lpstr>
      <vt:lpstr>Agenda </vt:lpstr>
      <vt:lpstr>Introduction to Containerization</vt:lpstr>
      <vt:lpstr>Linux Containerization Tools: Namespaces</vt:lpstr>
      <vt:lpstr>Linux Containerization Tools: cgroups</vt:lpstr>
      <vt:lpstr>Introduction to Docker</vt:lpstr>
      <vt:lpstr>Docker Architecture Overview</vt:lpstr>
      <vt:lpstr>Core Docker Entities: Daemon and CLI</vt:lpstr>
      <vt:lpstr>Core Docker Entities: Image and Registry</vt:lpstr>
      <vt:lpstr>Core Docker Entities: Dockerfile</vt:lpstr>
      <vt:lpstr>Writing a Dockerfile</vt:lpstr>
      <vt:lpstr>Docker Commands</vt:lpstr>
      <vt:lpstr>Best Practices for Image Optimization</vt:lpstr>
      <vt:lpstr>Best Practices for Docker Security</vt:lpstr>
      <vt:lpstr>Introduction to Docker Compose</vt:lpstr>
      <vt:lpstr>Docker Compose Commands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Janet Chen</dc:creator>
  <cp:lastModifiedBy>Alexander Kasterin</cp:lastModifiedBy>
  <cp:revision>33</cp:revision>
  <dcterms:created xsi:type="dcterms:W3CDTF">2023-04-03T23:16:45Z</dcterms:created>
  <dcterms:modified xsi:type="dcterms:W3CDTF">2024-12-05T18:58:40Z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0x01010073D7E4F79B5D424ABE969B8143CAEF8F</vt:lpwstr>
  </property>
  <property fmtid="{D5CDD505-2E9C-101B-9397-08002B2CF9AE}" pid="3" name="MediaServiceImageTags">
    <vt:lpwstr/>
  </property>
</Properties>
</file>